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02" r:id="rId5"/>
    <p:sldId id="257" r:id="rId6"/>
    <p:sldId id="258" r:id="rId7"/>
    <p:sldId id="303" r:id="rId8"/>
    <p:sldId id="282" r:id="rId9"/>
    <p:sldId id="305" r:id="rId10"/>
    <p:sldId id="260" r:id="rId11"/>
    <p:sldId id="273" r:id="rId12"/>
    <p:sldId id="292" r:id="rId13"/>
    <p:sldId id="307" r:id="rId14"/>
    <p:sldId id="308" r:id="rId15"/>
    <p:sldId id="309" r:id="rId16"/>
    <p:sldId id="263" r:id="rId17"/>
    <p:sldId id="280" r:id="rId18"/>
    <p:sldId id="281" r:id="rId19"/>
    <p:sldId id="276" r:id="rId20"/>
    <p:sldId id="264" r:id="rId21"/>
    <p:sldId id="284" r:id="rId22"/>
    <p:sldId id="262" r:id="rId23"/>
    <p:sldId id="304" r:id="rId24"/>
    <p:sldId id="306" r:id="rId25"/>
  </p:sldIdLst>
  <p:sldSz cx="9144000" cy="6858000" type="screen4x3"/>
  <p:notesSz cx="6858000" cy="9144000"/>
  <p:defaultTextStyle>
    <a:defPPr>
      <a:defRPr lang="ru-RU"/>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5930" lvl="1"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3130" lvl="2"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0330" lvl="3"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7530" lvl="4"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89026"/>
  </p:normalViewPr>
  <p:slideViewPr>
    <p:cSldViewPr showGuides="1">
      <p:cViewPr varScale="1">
        <p:scale>
          <a:sx n="98" d="100"/>
          <a:sy n="98" d="100"/>
        </p:scale>
        <p:origin x="18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ru-RU"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549EB41F-6964-42BB-8315-000517E1E13F}" type="datetimeFigureOut">
              <a:rPr kumimoji="0" lang="ru-RU" sz="12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ru-RU"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3130" rtl="0" eaLnBrk="0" fontAlgn="base" latinLnBrk="0" hangingPunct="0">
              <a:lnSpc>
                <a:spcPct val="100000"/>
              </a:lnSpc>
              <a:spcBef>
                <a:spcPct val="30000"/>
              </a:spcBef>
              <a:spcAft>
                <a:spcPct val="0"/>
              </a:spcAft>
              <a:buClrTx/>
              <a:buSzTx/>
              <a:buFontTx/>
              <a:buNone/>
              <a:defRPr/>
            </a:pPr>
            <a:endParaRPr kumimoji="0" lang="ru-RU" sz="1200" b="0" i="0" u="none" strike="noStrike" kern="1200" cap="none" spc="0" normalizeH="0" baseline="0" noProof="0">
              <a:ln>
                <a:noFill/>
              </a:ln>
              <a:solidFill>
                <a:schemeClr val="tx1"/>
              </a:solidFill>
              <a:effectLst/>
              <a:uLnTx/>
              <a:uFillTx/>
              <a:latin typeface="+mn-lt"/>
              <a:ea typeface="+mn-ea"/>
              <a:cs typeface="+mn-cs"/>
            </a:endParaRPr>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3130" rtl="0" eaLnBrk="0" fontAlgn="base" latinLnBrk="0" hangingPunct="0">
              <a:lnSpc>
                <a:spcPct val="100000"/>
              </a:lnSpc>
              <a:spcBef>
                <a:spcPct val="30000"/>
              </a:spcBef>
              <a:spcAft>
                <a:spcPct val="0"/>
              </a:spcAft>
              <a:buClrTx/>
              <a:buSzTx/>
              <a:buFontTx/>
              <a:buNone/>
              <a:defRPr/>
            </a:pPr>
            <a:r>
              <a:rPr kumimoji="0" lang="ru-RU" sz="1200" b="0" i="0" u="none" strike="noStrike" kern="1200" cap="none" spc="0" normalizeH="0" baseline="0" noProof="0">
                <a:ln>
                  <a:noFill/>
                </a:ln>
                <a:solidFill>
                  <a:schemeClr val="tx1"/>
                </a:solidFill>
                <a:effectLst/>
                <a:uLnTx/>
                <a:uFillTx/>
                <a:latin typeface="+mn-lt"/>
                <a:ea typeface="+mn-ea"/>
                <a:cs typeface="+mn-cs"/>
              </a:rPr>
              <a:t>Образец текста</a:t>
            </a:r>
            <a:endParaRPr kumimoji="0" lang="ru-RU" sz="1200" b="0" i="0" u="none" strike="noStrike" kern="1200" cap="none" spc="0" normalizeH="0" baseline="0" noProof="0">
              <a:ln>
                <a:noFill/>
              </a:ln>
              <a:solidFill>
                <a:schemeClr val="tx1"/>
              </a:solidFill>
              <a:effectLst/>
              <a:uLnTx/>
              <a:uFillTx/>
              <a:latin typeface="+mn-lt"/>
              <a:ea typeface="+mn-ea"/>
              <a:cs typeface="+mn-cs"/>
            </a:endParaRPr>
          </a:p>
          <a:p>
            <a:pPr marL="455930" marR="0" lvl="1" indent="0" algn="l" defTabSz="913130" rtl="0" eaLnBrk="0" fontAlgn="base" latinLnBrk="0" hangingPunct="0">
              <a:lnSpc>
                <a:spcPct val="100000"/>
              </a:lnSpc>
              <a:spcBef>
                <a:spcPct val="30000"/>
              </a:spcBef>
              <a:spcAft>
                <a:spcPct val="0"/>
              </a:spcAft>
              <a:buClrTx/>
              <a:buSzTx/>
              <a:buFontTx/>
              <a:buNone/>
              <a:defRPr/>
            </a:pPr>
            <a:r>
              <a:rPr kumimoji="0" lang="ru-RU" sz="1200" b="0" i="0" u="none" strike="noStrike" kern="1200" cap="none" spc="0" normalizeH="0" baseline="0" noProof="0">
                <a:ln>
                  <a:noFill/>
                </a:ln>
                <a:solidFill>
                  <a:schemeClr val="tx1"/>
                </a:solidFill>
                <a:effectLst/>
                <a:uLnTx/>
                <a:uFillTx/>
                <a:latin typeface="+mn-lt"/>
                <a:ea typeface="+mn-ea"/>
                <a:cs typeface="+mn-cs"/>
              </a:rPr>
              <a:t>Второй уровень</a:t>
            </a:r>
            <a:endParaRPr kumimoji="0" lang="ru-RU" sz="1200" b="0" i="0" u="none" strike="noStrike" kern="1200" cap="none" spc="0" normalizeH="0" baseline="0" noProof="0">
              <a:ln>
                <a:noFill/>
              </a:ln>
              <a:solidFill>
                <a:schemeClr val="tx1"/>
              </a:solidFill>
              <a:effectLst/>
              <a:uLnTx/>
              <a:uFillTx/>
              <a:latin typeface="+mn-lt"/>
              <a:ea typeface="+mn-ea"/>
              <a:cs typeface="+mn-cs"/>
            </a:endParaRPr>
          </a:p>
          <a:p>
            <a:pPr marL="913130" marR="0" lvl="2" indent="0" algn="l" defTabSz="913130" rtl="0" eaLnBrk="0" fontAlgn="base" latinLnBrk="0" hangingPunct="0">
              <a:lnSpc>
                <a:spcPct val="100000"/>
              </a:lnSpc>
              <a:spcBef>
                <a:spcPct val="30000"/>
              </a:spcBef>
              <a:spcAft>
                <a:spcPct val="0"/>
              </a:spcAft>
              <a:buClrTx/>
              <a:buSzTx/>
              <a:buFontTx/>
              <a:buNone/>
              <a:defRPr/>
            </a:pPr>
            <a:r>
              <a:rPr kumimoji="0" lang="ru-RU" sz="1200" b="0" i="0" u="none" strike="noStrike" kern="1200" cap="none" spc="0" normalizeH="0" baseline="0" noProof="0">
                <a:ln>
                  <a:noFill/>
                </a:ln>
                <a:solidFill>
                  <a:schemeClr val="tx1"/>
                </a:solidFill>
                <a:effectLst/>
                <a:uLnTx/>
                <a:uFillTx/>
                <a:latin typeface="+mn-lt"/>
                <a:ea typeface="+mn-ea"/>
                <a:cs typeface="+mn-cs"/>
              </a:rPr>
              <a:t>Третий уровень</a:t>
            </a:r>
            <a:endParaRPr kumimoji="0" lang="ru-RU" sz="1200" b="0" i="0" u="none" strike="noStrike" kern="1200" cap="none" spc="0" normalizeH="0" baseline="0" noProof="0">
              <a:ln>
                <a:noFill/>
              </a:ln>
              <a:solidFill>
                <a:schemeClr val="tx1"/>
              </a:solidFill>
              <a:effectLst/>
              <a:uLnTx/>
              <a:uFillTx/>
              <a:latin typeface="+mn-lt"/>
              <a:ea typeface="+mn-ea"/>
              <a:cs typeface="+mn-cs"/>
            </a:endParaRPr>
          </a:p>
          <a:p>
            <a:pPr marL="1370330" marR="0" lvl="3" indent="0" algn="l" defTabSz="913130" rtl="0" eaLnBrk="0" fontAlgn="base" latinLnBrk="0" hangingPunct="0">
              <a:lnSpc>
                <a:spcPct val="100000"/>
              </a:lnSpc>
              <a:spcBef>
                <a:spcPct val="30000"/>
              </a:spcBef>
              <a:spcAft>
                <a:spcPct val="0"/>
              </a:spcAft>
              <a:buClrTx/>
              <a:buSzTx/>
              <a:buFontTx/>
              <a:buNone/>
              <a:defRPr/>
            </a:pPr>
            <a:r>
              <a:rPr kumimoji="0" lang="ru-RU" sz="1200" b="0" i="0" u="none" strike="noStrike" kern="1200" cap="none" spc="0" normalizeH="0" baseline="0" noProof="0">
                <a:ln>
                  <a:noFill/>
                </a:ln>
                <a:solidFill>
                  <a:schemeClr val="tx1"/>
                </a:solidFill>
                <a:effectLst/>
                <a:uLnTx/>
                <a:uFillTx/>
                <a:latin typeface="+mn-lt"/>
                <a:ea typeface="+mn-ea"/>
                <a:cs typeface="+mn-cs"/>
              </a:rPr>
              <a:t>Четвертый уровень</a:t>
            </a:r>
            <a:endParaRPr kumimoji="0" lang="ru-RU" sz="1200" b="0" i="0" u="none" strike="noStrike" kern="1200" cap="none" spc="0" normalizeH="0" baseline="0" noProof="0">
              <a:ln>
                <a:noFill/>
              </a:ln>
              <a:solidFill>
                <a:schemeClr val="tx1"/>
              </a:solidFill>
              <a:effectLst/>
              <a:uLnTx/>
              <a:uFillTx/>
              <a:latin typeface="+mn-lt"/>
              <a:ea typeface="+mn-ea"/>
              <a:cs typeface="+mn-cs"/>
            </a:endParaRPr>
          </a:p>
          <a:p>
            <a:pPr marL="1827530" marR="0" lvl="4" indent="0" algn="l" defTabSz="913130" rtl="0" eaLnBrk="0" fontAlgn="base" latinLnBrk="0" hangingPunct="0">
              <a:lnSpc>
                <a:spcPct val="100000"/>
              </a:lnSpc>
              <a:spcBef>
                <a:spcPct val="30000"/>
              </a:spcBef>
              <a:spcAft>
                <a:spcPct val="0"/>
              </a:spcAft>
              <a:buClrTx/>
              <a:buSzTx/>
              <a:buFontTx/>
              <a:buNone/>
              <a:defRPr/>
            </a:pPr>
            <a:r>
              <a:rPr kumimoji="0" lang="ru-RU" sz="1200" b="0" i="0" u="none" strike="noStrike" kern="1200" cap="none" spc="0" normalizeH="0" baseline="0" noProof="0">
                <a:ln>
                  <a:noFill/>
                </a:ln>
                <a:solidFill>
                  <a:schemeClr val="tx1"/>
                </a:solidFill>
                <a:effectLst/>
                <a:uLnTx/>
                <a:uFillTx/>
                <a:latin typeface="+mn-lt"/>
                <a:ea typeface="+mn-ea"/>
                <a:cs typeface="+mn-cs"/>
              </a:rPr>
              <a:t>Пятый уровень</a:t>
            </a:r>
            <a:endParaRPr kumimoji="0" lang="ru-RU" sz="1200" b="0" i="0" u="none" strike="noStrike" kern="1200" cap="none" spc="0" normalizeH="0" baseline="0" noProof="0">
              <a:ln>
                <a:noFill/>
              </a:ln>
              <a:solidFill>
                <a:schemeClr val="tx1"/>
              </a:solidFill>
              <a:effectLst/>
              <a:uLnTx/>
              <a:uFillTx/>
              <a:latin typeface="+mn-lt"/>
              <a:ea typeface="+mn-ea"/>
              <a:cs typeface="+mn-cs"/>
            </a:endParaRP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ru-RU" sz="12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hangingPunct="1"/>
            <a:fld id="{9A0DB2DC-4C9A-4742-B13C-FB6460FD3503}" type="slidenum">
              <a:rPr lang="ru-RU" altLang="ru-RU" sz="1200" dirty="0"/>
            </a:fld>
            <a:endParaRPr lang="ru-RU" altLang="ru-RU" sz="1200" dirty="0"/>
          </a:p>
        </p:txBody>
      </p:sp>
    </p:spTree>
  </p:cSld>
  <p:clrMap bg1="lt1" tx1="dk1" bg2="lt2" tx2="dk2" accent1="accent1" accent2="accent2" accent3="accent3" accent4="accent4" accent5="accent5" accent6="accent6" hlink="hlink" folHlink="folHlink"/>
  <p:hf sldNum="0" hdr="0" ftr="0" dt="0"/>
  <p:notesStyle>
    <a:lvl1pPr algn="l" defTabSz="913130" rtl="0" eaLnBrk="0" fontAlgn="base" hangingPunct="0">
      <a:spcBef>
        <a:spcPct val="30000"/>
      </a:spcBef>
      <a:spcAft>
        <a:spcPct val="0"/>
      </a:spcAft>
      <a:defRPr sz="1200" kern="1200">
        <a:solidFill>
          <a:schemeClr val="tx1"/>
        </a:solidFill>
        <a:latin typeface="+mn-lt"/>
        <a:ea typeface="+mn-ea"/>
        <a:cs typeface="+mn-cs"/>
      </a:defRPr>
    </a:lvl1pPr>
    <a:lvl2pPr marL="455930" algn="l" defTabSz="913130" rtl="0" eaLnBrk="0" fontAlgn="base" hangingPunct="0">
      <a:spcBef>
        <a:spcPct val="30000"/>
      </a:spcBef>
      <a:spcAft>
        <a:spcPct val="0"/>
      </a:spcAft>
      <a:defRPr sz="1200" kern="1200">
        <a:solidFill>
          <a:schemeClr val="tx1"/>
        </a:solidFill>
        <a:latin typeface="+mn-lt"/>
        <a:ea typeface="+mn-ea"/>
        <a:cs typeface="+mn-cs"/>
      </a:defRPr>
    </a:lvl2pPr>
    <a:lvl3pPr marL="913130" algn="l" defTabSz="913130" rtl="0" eaLnBrk="0" fontAlgn="base" hangingPunct="0">
      <a:spcBef>
        <a:spcPct val="30000"/>
      </a:spcBef>
      <a:spcAft>
        <a:spcPct val="0"/>
      </a:spcAft>
      <a:defRPr sz="1200" kern="1200">
        <a:solidFill>
          <a:schemeClr val="tx1"/>
        </a:solidFill>
        <a:latin typeface="+mn-lt"/>
        <a:ea typeface="+mn-ea"/>
        <a:cs typeface="+mn-cs"/>
      </a:defRPr>
    </a:lvl3pPr>
    <a:lvl4pPr marL="1370330" algn="l" defTabSz="913130" rtl="0" eaLnBrk="0" fontAlgn="base" hangingPunct="0">
      <a:spcBef>
        <a:spcPct val="30000"/>
      </a:spcBef>
      <a:spcAft>
        <a:spcPct val="0"/>
      </a:spcAft>
      <a:defRPr sz="1200" kern="1200">
        <a:solidFill>
          <a:schemeClr val="tx1"/>
        </a:solidFill>
        <a:latin typeface="+mn-lt"/>
        <a:ea typeface="+mn-ea"/>
        <a:cs typeface="+mn-cs"/>
      </a:defRPr>
    </a:lvl4pPr>
    <a:lvl5pPr marL="1827530" algn="l" defTabSz="913130"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a:ln>
            <a:solidFill>
              <a:srgbClr val="000000">
                <a:alpha val="100000"/>
              </a:srgbClr>
            </a:solidFill>
            <a:miter lim="800000"/>
          </a:ln>
        </p:spPr>
      </p:sp>
      <p:sp>
        <p:nvSpPr>
          <p:cNvPr id="25603" name="Заметки 2"/>
          <p:cNvSpPr>
            <a:spLocks noGrp="1"/>
          </p:cNvSpPr>
          <p:nvPr>
            <p:ph type="body" idx="1"/>
          </p:nvPr>
        </p:nvSpPr>
        <p:spPr>
          <a:noFill/>
          <a:ln>
            <a:noFill/>
          </a:ln>
        </p:spPr>
        <p:txBody>
          <a:bodyPr wrap="square" lIns="91440" tIns="45720" rIns="91440" bIns="45720" anchor="t" anchorCtr="0"/>
          <a:lstStyle/>
          <a:p>
            <a:pPr lvl="0" eaLnBrk="1" hangingPunct="1">
              <a:spcBef>
                <a:spcPct val="0"/>
              </a:spcBef>
            </a:pPr>
            <a:endParaRPr lang="ru-RU" altLang="ru-RU" dirty="0"/>
          </a:p>
        </p:txBody>
      </p:sp>
      <p:sp>
        <p:nvSpPr>
          <p:cNvPr id="25604" name="Номер слайда 3"/>
          <p:cNvSpPr txBox="1">
            <a:spLocks noGrp="1"/>
          </p:cNvSpPr>
          <p:nvPr>
            <p:ph type="sldNum" sz="quarter"/>
          </p:nvPr>
        </p:nvSpPr>
        <p:spPr>
          <a:xfrm>
            <a:off x="3884613" y="8685213"/>
            <a:ext cx="2971800" cy="457200"/>
          </a:xfrm>
          <a:prstGeom prst="rect">
            <a:avLst/>
          </a:prstGeom>
          <a:noFill/>
          <a:ln w="9525">
            <a:noFill/>
          </a:ln>
        </p:spPr>
        <p:txBody>
          <a:bodyPr anchor="b" anchorCtr="0"/>
          <a:lstStyle/>
          <a:p>
            <a:pPr lvl="0" algn="r" defTabSz="913130" eaLnBrk="1" hangingPunct="1">
              <a:spcBef>
                <a:spcPct val="0"/>
              </a:spcBef>
            </a:pPr>
            <a:fld id="{9A0DB2DC-4C9A-4742-B13C-FB6460FD3503}" type="slidenum">
              <a:rPr lang="ru-RU" altLang="ru-RU" dirty="0">
                <a:latin typeface="Arial" panose="020B0604020202020204" pitchFamily="34" charset="0"/>
              </a:rPr>
            </a:fld>
            <a:endParaRPr lang="ru-RU" altLang="ru-RU" dirty="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ru-RU"/>
          </a:p>
        </p:txBody>
      </p:sp>
      <p:sp>
        <p:nvSpPr>
          <p:cNvPr id="4" name="Замещающая 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Замещающая 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Замещающая 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Содержимое 2"/>
          <p:cNvSpPr>
            <a:spLocks noGrp="1"/>
          </p:cNvSpPr>
          <p:nvPr>
            <p:ph idx="1"/>
          </p:nvPr>
        </p:nvSpPr>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Замещающая 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endParaRPr lang="ru-RU"/>
          </a:p>
        </p:txBody>
      </p:sp>
      <p:sp>
        <p:nvSpPr>
          <p:cNvPr id="4" name="Замещающая 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5" name="Замещающая 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endParaRPr lang="ru-RU"/>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endParaRPr lang="ru-RU"/>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7" name="Замещающая 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Замещающая 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endParaRPr lang="ru-RU"/>
          </a:p>
        </p:txBody>
      </p:sp>
      <p:sp>
        <p:nvSpPr>
          <p:cNvPr id="5" name="Замещающая 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endParaRPr lang="ru-RU"/>
          </a:p>
        </p:txBody>
      </p:sp>
      <p:sp>
        <p:nvSpPr>
          <p:cNvPr id="5" name="Замещающая 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57200" y="274638"/>
            <a:ext cx="8229600" cy="1143000"/>
          </a:xfrm>
          <a:prstGeom prst="rect">
            <a:avLst/>
          </a:prstGeom>
          <a:noFill/>
          <a:ln w="9525">
            <a:noFill/>
          </a:ln>
        </p:spPr>
        <p:txBody>
          <a:bodyPr anchor="ctr" anchorCtr="0"/>
          <a:lstStyle/>
          <a:p>
            <a:pPr lvl="0"/>
            <a:r>
              <a:rPr lang="ru-RU" altLang="ru-RU" dirty="0"/>
              <a:t>Образец заголовка</a:t>
            </a:r>
            <a:endParaRPr lang="ru-RU" altLang="ru-RU" dirty="0"/>
          </a:p>
        </p:txBody>
      </p:sp>
      <p:sp>
        <p:nvSpPr>
          <p:cNvPr id="1027" name="Текст 2"/>
          <p:cNvSpPr>
            <a:spLocks noGrp="1"/>
          </p:cNvSpPr>
          <p:nvPr>
            <p:ph type="body" idx="1"/>
          </p:nvPr>
        </p:nvSpPr>
        <p:spPr>
          <a:xfrm>
            <a:off x="457200" y="1600200"/>
            <a:ext cx="8229600" cy="4525963"/>
          </a:xfrm>
          <a:prstGeom prst="rect">
            <a:avLst/>
          </a:prstGeom>
          <a:noFill/>
          <a:ln w="9525">
            <a:noFill/>
          </a:ln>
        </p:spPr>
        <p:txBody>
          <a:bodyPr/>
          <a:lstStyle/>
          <a:p>
            <a:pPr lvl="0"/>
            <a:r>
              <a:rPr lang="ru-RU" altLang="ru-RU" dirty="0"/>
              <a:t>Образец текста</a:t>
            </a:r>
            <a:endParaRPr lang="ru-RU" altLang="ru-RU" dirty="0"/>
          </a:p>
          <a:p>
            <a:pPr lvl="1"/>
            <a:r>
              <a:rPr lang="ru-RU" altLang="ru-RU" dirty="0"/>
              <a:t>Второй уровень</a:t>
            </a:r>
            <a:endParaRPr lang="ru-RU" altLang="ru-RU" dirty="0"/>
          </a:p>
          <a:p>
            <a:pPr lvl="2"/>
            <a:r>
              <a:rPr lang="ru-RU" altLang="ru-RU" dirty="0"/>
              <a:t>Третий уровень</a:t>
            </a:r>
            <a:endParaRPr lang="ru-RU" altLang="ru-RU" dirty="0"/>
          </a:p>
          <a:p>
            <a:pPr lvl="3"/>
            <a:r>
              <a:rPr lang="ru-RU" altLang="ru-RU" dirty="0"/>
              <a:t>Четвертый уровень</a:t>
            </a:r>
            <a:endParaRPr lang="ru-RU" altLang="ru-RU" dirty="0"/>
          </a:p>
          <a:p>
            <a:pPr lvl="4"/>
            <a:r>
              <a:rPr lang="ru-RU" altLang="ru-RU" dirty="0"/>
              <a:t>Пятый уровень</a:t>
            </a:r>
            <a:endParaRPr lang="ru-RU" alt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896D7130-B7C7-4207-A4BA-4EB813520F3C}" type="datetimeFigureOut">
              <a:rPr kumimoji="0" lang="ru-RU" sz="12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ru-RU"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ru-RU" altLang="ru-RU" dirty="0"/>
            </a:fld>
            <a:endParaRPr lang="ru-RU" altLang="ru-RU"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Прямоугольник 2"/>
          <p:cNvSpPr/>
          <p:nvPr/>
        </p:nvSpPr>
        <p:spPr>
          <a:xfrm>
            <a:off x="2195513" y="2420938"/>
            <a:ext cx="6624637" cy="923925"/>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defTabSz="913130" eaLnBrk="1" hangingPunct="1">
              <a:spcBef>
                <a:spcPct val="0"/>
              </a:spcBef>
              <a:buFontTx/>
              <a:buNone/>
            </a:pPr>
            <a:r>
              <a:rPr lang="ru-RU" altLang="ru-RU" sz="5400" b="1" dirty="0">
                <a:latin typeface="Times New Roman" panose="02020603050405020304" pitchFamily="18" charset="0"/>
                <a:cs typeface="Times New Roman" panose="02020603050405020304" pitchFamily="18" charset="0"/>
              </a:rPr>
              <a:t>Мой прадед - герой</a:t>
            </a:r>
            <a:endParaRPr lang="ru-RU" altLang="ru-RU" sz="5400" dirty="0">
              <a:latin typeface="Times New Roman" panose="02020603050405020304" pitchFamily="18" charset="0"/>
              <a:ea typeface="Times New Roman" panose="02020603050405020304" pitchFamily="18" charset="0"/>
            </a:endParaRPr>
          </a:p>
        </p:txBody>
      </p:sp>
      <p:sp>
        <p:nvSpPr>
          <p:cNvPr id="2051" name="Прямоугольник 5"/>
          <p:cNvSpPr/>
          <p:nvPr/>
        </p:nvSpPr>
        <p:spPr>
          <a:xfrm>
            <a:off x="1403350" y="333375"/>
            <a:ext cx="7004050" cy="922338"/>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913130" eaLnBrk="1" hangingPunct="1">
              <a:spcBef>
                <a:spcPct val="0"/>
              </a:spcBef>
              <a:buFontTx/>
              <a:buNone/>
            </a:pPr>
            <a:r>
              <a:rPr lang="ru-RU" altLang="ru-RU" sz="1200" b="1" dirty="0">
                <a:latin typeface="Times New Roman" panose="02020603050405020304" pitchFamily="18" charset="0"/>
                <a:cs typeface="Times New Roman" panose="02020603050405020304" pitchFamily="18" charset="0"/>
              </a:rPr>
              <a:t>Министерство образования и науки Республики Татарстан</a:t>
            </a:r>
            <a:endParaRPr lang="ru-RU" altLang="ru-RU" sz="1200" dirty="0">
              <a:latin typeface="Times New Roman" panose="02020603050405020304" pitchFamily="18" charset="0"/>
              <a:cs typeface="Times New Roman" panose="02020603050405020304" pitchFamily="18" charset="0"/>
            </a:endParaRPr>
          </a:p>
          <a:p>
            <a:pPr marL="0" lvl="0" indent="0" algn="ctr" defTabSz="913130" eaLnBrk="1" hangingPunct="1">
              <a:spcBef>
                <a:spcPct val="0"/>
              </a:spcBef>
              <a:buFontTx/>
              <a:buNone/>
            </a:pPr>
            <a:r>
              <a:rPr lang="ru-RU" altLang="ru-RU" sz="1200" b="1" dirty="0">
                <a:latin typeface="Times New Roman" panose="02020603050405020304" pitchFamily="18" charset="0"/>
                <a:cs typeface="Times New Roman" panose="02020603050405020304" pitchFamily="18" charset="0"/>
              </a:rPr>
              <a:t>МБОУ « Джалильская средняя общеобразовательная школа №1 с углубленным  изучением отдельных предметов» Сармановского муниципального района РТ</a:t>
            </a:r>
            <a:endParaRPr lang="ru-RU" altLang="ru-RU" sz="1200" dirty="0">
              <a:latin typeface="Times New Roman" panose="02020603050405020304" pitchFamily="18" charset="0"/>
              <a:cs typeface="Times New Roman" panose="02020603050405020304" pitchFamily="18" charset="0"/>
            </a:endParaRPr>
          </a:p>
          <a:p>
            <a:pPr marL="0" lvl="0" indent="0" defTabSz="913130" eaLnBrk="1" hangingPunct="1">
              <a:spcBef>
                <a:spcPct val="0"/>
              </a:spcBef>
              <a:buFontTx/>
              <a:buNone/>
            </a:pPr>
            <a:r>
              <a:rPr lang="ru-RU" altLang="ru-RU" sz="1800" dirty="0">
                <a:latin typeface="Arial" panose="020B0604020202020204" pitchFamily="34" charset="0"/>
              </a:rPr>
              <a:t> </a:t>
            </a:r>
            <a:endParaRPr lang="ru-RU" altLang="ru-RU" sz="1800" dirty="0">
              <a:latin typeface="Arial" panose="020B0604020202020204" pitchFamily="34" charset="0"/>
            </a:endParaRPr>
          </a:p>
        </p:txBody>
      </p:sp>
      <p:sp>
        <p:nvSpPr>
          <p:cNvPr id="2052" name="Прямоугольник 6"/>
          <p:cNvSpPr/>
          <p:nvPr/>
        </p:nvSpPr>
        <p:spPr>
          <a:xfrm>
            <a:off x="3924300" y="4005263"/>
            <a:ext cx="4572000" cy="369887"/>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defTabSz="913130" eaLnBrk="1" hangingPunct="1">
              <a:spcBef>
                <a:spcPct val="0"/>
              </a:spcBef>
              <a:buFontTx/>
              <a:buNone/>
            </a:pPr>
            <a:r>
              <a:rPr lang="ru-RU" altLang="ru-RU" sz="1800" dirty="0">
                <a:latin typeface="Arial" panose="020B0604020202020204" pitchFamily="34" charset="0"/>
              </a:rPr>
              <a:t> </a:t>
            </a:r>
            <a:endParaRPr lang="ru-RU" altLang="ru-RU" sz="1800" dirty="0">
              <a:latin typeface="Arial" panose="020B0604020202020204" pitchFamily="34" charset="0"/>
            </a:endParaRPr>
          </a:p>
        </p:txBody>
      </p:sp>
      <p:sp>
        <p:nvSpPr>
          <p:cNvPr id="2053" name="Прямоугольник 7"/>
          <p:cNvSpPr/>
          <p:nvPr/>
        </p:nvSpPr>
        <p:spPr>
          <a:xfrm>
            <a:off x="3954463" y="4868863"/>
            <a:ext cx="4572000" cy="1476375"/>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r" defTabSz="913130" eaLnBrk="1" hangingPunct="1">
              <a:spcBef>
                <a:spcPct val="0"/>
              </a:spcBef>
              <a:buFontTx/>
              <a:buNone/>
            </a:pPr>
            <a:r>
              <a:rPr lang="en-US" altLang="ru-RU" sz="1800" dirty="0">
                <a:latin typeface="Times New Roman" panose="02020603050405020304" pitchFamily="18" charset="0"/>
                <a:cs typeface="Times New Roman" panose="02020603050405020304" pitchFamily="18" charset="0"/>
              </a:rPr>
              <a:t>Работа ученика </a:t>
            </a:r>
            <a:r>
              <a:rPr lang="ru-RU" altLang="ru-RU" sz="1800" dirty="0">
                <a:latin typeface="Times New Roman" panose="02020603050405020304" pitchFamily="18" charset="0"/>
                <a:cs typeface="Times New Roman" panose="02020603050405020304" pitchFamily="18" charset="0"/>
              </a:rPr>
              <a:t>8</a:t>
            </a:r>
            <a:r>
              <a:rPr lang="en-US" altLang="ru-RU" sz="1800" dirty="0">
                <a:latin typeface="Times New Roman" panose="02020603050405020304" pitchFamily="18" charset="0"/>
                <a:cs typeface="Times New Roman" panose="02020603050405020304" pitchFamily="18" charset="0"/>
              </a:rPr>
              <a:t>б класса </a:t>
            </a:r>
            <a:endParaRPr lang="ru-RU" altLang="ru-RU" sz="1800" dirty="0">
              <a:latin typeface="Times New Roman" panose="02020603050405020304" pitchFamily="18" charset="0"/>
              <a:cs typeface="Times New Roman" panose="02020603050405020304" pitchFamily="18" charset="0"/>
            </a:endParaRPr>
          </a:p>
          <a:p>
            <a:pPr marL="0" lvl="0" indent="0" algn="r" defTabSz="913130" eaLnBrk="1" hangingPunct="1">
              <a:spcBef>
                <a:spcPct val="0"/>
              </a:spcBef>
              <a:buFontTx/>
              <a:buNone/>
            </a:pPr>
            <a:r>
              <a:rPr lang="en-US" altLang="ru-RU" sz="1800" dirty="0">
                <a:latin typeface="Times New Roman" panose="02020603050405020304" pitchFamily="18" charset="0"/>
                <a:cs typeface="Times New Roman" panose="02020603050405020304" pitchFamily="18" charset="0"/>
              </a:rPr>
              <a:t>Габдрахманова Алмаза Ильшатовича</a:t>
            </a:r>
            <a:endParaRPr lang="ru-RU" altLang="ru-RU" sz="1800" dirty="0">
              <a:latin typeface="Times New Roman" panose="02020603050405020304" pitchFamily="18" charset="0"/>
              <a:cs typeface="Times New Roman" panose="02020603050405020304" pitchFamily="18" charset="0"/>
            </a:endParaRPr>
          </a:p>
          <a:p>
            <a:pPr marL="0" lvl="0" indent="0" algn="r" defTabSz="913130" eaLnBrk="1" hangingPunct="1">
              <a:spcBef>
                <a:spcPct val="0"/>
              </a:spcBef>
              <a:buFontTx/>
              <a:buNone/>
            </a:pPr>
            <a:r>
              <a:rPr lang="en-US" altLang="ru-RU" sz="1800" b="1" dirty="0">
                <a:latin typeface="Times New Roman" panose="02020603050405020304" pitchFamily="18" charset="0"/>
                <a:cs typeface="Times New Roman" panose="02020603050405020304" pitchFamily="18" charset="0"/>
              </a:rPr>
              <a:t>Руководител</a:t>
            </a:r>
            <a:r>
              <a:rPr lang="ru-RU" altLang="en-US" sz="1800" b="1" dirty="0">
                <a:latin typeface="Times New Roman" panose="02020603050405020304" pitchFamily="18" charset="0"/>
                <a:cs typeface="Times New Roman" panose="02020603050405020304" pitchFamily="18" charset="0"/>
              </a:rPr>
              <a:t>ь</a:t>
            </a:r>
            <a:r>
              <a:rPr lang="en-US" altLang="ru-RU" sz="1800" b="1" dirty="0">
                <a:latin typeface="Times New Roman" panose="02020603050405020304" pitchFamily="18" charset="0"/>
                <a:cs typeface="Times New Roman" panose="02020603050405020304" pitchFamily="18" charset="0"/>
              </a:rPr>
              <a:t>:</a:t>
            </a:r>
            <a:endParaRPr lang="en-US" altLang="ru-RU" sz="1800" b="1" dirty="0">
              <a:latin typeface="Times New Roman" panose="02020603050405020304" pitchFamily="18" charset="0"/>
              <a:cs typeface="Times New Roman" panose="02020603050405020304" pitchFamily="18" charset="0"/>
            </a:endParaRPr>
          </a:p>
          <a:p>
            <a:pPr marL="0" lvl="0" indent="0" algn="r" defTabSz="913130" eaLnBrk="1" hangingPunct="1">
              <a:spcBef>
                <a:spcPct val="0"/>
              </a:spcBef>
              <a:buFontTx/>
              <a:buNone/>
            </a:pPr>
            <a:r>
              <a:rPr lang="ru-RU" altLang="en-US" sz="1800" dirty="0">
                <a:latin typeface="Times New Roman" panose="02020603050405020304" pitchFamily="18" charset="0"/>
                <a:cs typeface="Times New Roman" panose="02020603050405020304" pitchFamily="18" charset="0"/>
              </a:rPr>
              <a:t>Габдрахманова Э.Ш.</a:t>
            </a:r>
            <a:r>
              <a:rPr lang="en-US" altLang="ru-RU" sz="1800" b="1" dirty="0">
                <a:latin typeface="Times New Roman" panose="02020603050405020304" pitchFamily="18" charset="0"/>
                <a:cs typeface="Times New Roman" panose="02020603050405020304" pitchFamily="18" charset="0"/>
              </a:rPr>
              <a:t> </a:t>
            </a:r>
            <a:endParaRPr lang="ru-RU" altLang="ru-RU" sz="1800" dirty="0">
              <a:latin typeface="Times New Roman" panose="02020603050405020304" pitchFamily="18" charset="0"/>
              <a:cs typeface="Times New Roman" panose="02020603050405020304" pitchFamily="18" charset="0"/>
            </a:endParaRPr>
          </a:p>
          <a:p>
            <a:pPr marL="0" lvl="0" indent="0" algn="r" defTabSz="913130" eaLnBrk="1" hangingPunct="1">
              <a:spcBef>
                <a:spcPct val="0"/>
              </a:spcBef>
              <a:buFontTx/>
              <a:buNone/>
            </a:pPr>
            <a:r>
              <a:rPr lang="en-US" altLang="ru-RU" sz="1800" dirty="0">
                <a:latin typeface="Times New Roman" panose="02020603050405020304" pitchFamily="18" charset="0"/>
                <a:cs typeface="Times New Roman" panose="02020603050405020304" pitchFamily="18" charset="0"/>
              </a:rPr>
              <a:t>                          </a:t>
            </a:r>
            <a:endParaRPr lang="ru-RU" altLang="ru-RU" sz="1800" dirty="0">
              <a:latin typeface="Times New Roman" panose="02020603050405020304" pitchFamily="18" charset="0"/>
              <a:ea typeface="Times New Roman" panose="02020603050405020304" pitchFamily="18" charset="0"/>
            </a:endParaRPr>
          </a:p>
        </p:txBody>
      </p:sp>
    </p:spTree>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p:cNvPicPr>
            <a:picLocks noChangeAspect="1"/>
          </p:cNvPicPr>
          <p:nvPr/>
        </p:nvPicPr>
        <p:blipFill>
          <a:blip r:embed="rId1"/>
          <a:stretch>
            <a:fillRect/>
          </a:stretch>
        </p:blipFill>
        <p:spPr>
          <a:xfrm>
            <a:off x="555625" y="1828800"/>
            <a:ext cx="4375150" cy="3279775"/>
          </a:xfrm>
          <a:prstGeom prst="rect">
            <a:avLst/>
          </a:prstGeom>
          <a:noFill/>
          <a:ln w="9525">
            <a:noFill/>
          </a:ln>
        </p:spPr>
      </p:pic>
      <p:pic>
        <p:nvPicPr>
          <p:cNvPr id="11267" name="Picture 2"/>
          <p:cNvPicPr>
            <a:picLocks noChangeAspect="1"/>
          </p:cNvPicPr>
          <p:nvPr/>
        </p:nvPicPr>
        <p:blipFill>
          <a:blip r:embed="rId2"/>
          <a:stretch>
            <a:fillRect/>
          </a:stretch>
        </p:blipFill>
        <p:spPr>
          <a:xfrm>
            <a:off x="5219700" y="1700213"/>
            <a:ext cx="3040063" cy="4052887"/>
          </a:xfrm>
          <a:prstGeom prst="rect">
            <a:avLst/>
          </a:prstGeom>
          <a:noFill/>
          <a:ln w="9525">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1000"/>
                                        <p:tgtEl>
                                          <p:spTgt spid="11266"/>
                                        </p:tgtEl>
                                      </p:cBhvr>
                                    </p:animEffect>
                                    <p:anim calcmode="lin" valueType="num">
                                      <p:cBhvr>
                                        <p:cTn id="8" dur="1000" fill="hold"/>
                                        <p:tgtEl>
                                          <p:spTgt spid="11266"/>
                                        </p:tgtEl>
                                        <p:attrNameLst>
                                          <p:attrName>ppt_x</p:attrName>
                                        </p:attrNameLst>
                                      </p:cBhvr>
                                      <p:tavLst>
                                        <p:tav tm="0">
                                          <p:val>
                                            <p:strVal val="#ppt_x"/>
                                          </p:val>
                                        </p:tav>
                                        <p:tav tm="100000">
                                          <p:val>
                                            <p:strVal val="#ppt_x"/>
                                          </p:val>
                                        </p:tav>
                                      </p:tavLst>
                                    </p:anim>
                                    <p:anim calcmode="lin" valueType="num">
                                      <p:cBhvr>
                                        <p:cTn id="9" dur="1000" fill="hold"/>
                                        <p:tgtEl>
                                          <p:spTgt spid="1126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1267"/>
                                        </p:tgtEl>
                                        <p:attrNameLst>
                                          <p:attrName>style.visibility</p:attrName>
                                        </p:attrNameLst>
                                      </p:cBhvr>
                                      <p:to>
                                        <p:strVal val="visible"/>
                                      </p:to>
                                    </p:set>
                                    <p:animEffect transition="in" filter="fade">
                                      <p:cBhvr>
                                        <p:cTn id="13" dur="1000"/>
                                        <p:tgtEl>
                                          <p:spTgt spid="11267"/>
                                        </p:tgtEl>
                                      </p:cBhvr>
                                    </p:animEffect>
                                    <p:anim calcmode="lin" valueType="num">
                                      <p:cBhvr>
                                        <p:cTn id="14" dur="1000" fill="hold"/>
                                        <p:tgtEl>
                                          <p:spTgt spid="11267"/>
                                        </p:tgtEl>
                                        <p:attrNameLst>
                                          <p:attrName>ppt_x</p:attrName>
                                        </p:attrNameLst>
                                      </p:cBhvr>
                                      <p:tavLst>
                                        <p:tav tm="0">
                                          <p:val>
                                            <p:strVal val="#ppt_x"/>
                                          </p:val>
                                        </p:tav>
                                        <p:tav tm="100000">
                                          <p:val>
                                            <p:strVal val="#ppt_x"/>
                                          </p:val>
                                        </p:tav>
                                      </p:tavLst>
                                    </p:anim>
                                    <p:anim calcmode="lin" valueType="num">
                                      <p:cBhvr>
                                        <p:cTn id="15"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p:cNvPicPr>
          <p:nvPr/>
        </p:nvPicPr>
        <p:blipFill>
          <a:blip r:embed="rId1"/>
          <a:stretch>
            <a:fillRect/>
          </a:stretch>
        </p:blipFill>
        <p:spPr>
          <a:xfrm>
            <a:off x="395288" y="1781175"/>
            <a:ext cx="4470400" cy="3352800"/>
          </a:xfrm>
          <a:prstGeom prst="rect">
            <a:avLst/>
          </a:prstGeom>
          <a:noFill/>
          <a:ln w="9525">
            <a:noFill/>
          </a:ln>
        </p:spPr>
      </p:pic>
      <p:pic>
        <p:nvPicPr>
          <p:cNvPr id="12291" name="Picture 3"/>
          <p:cNvPicPr>
            <a:picLocks noChangeAspect="1"/>
          </p:cNvPicPr>
          <p:nvPr/>
        </p:nvPicPr>
        <p:blipFill>
          <a:blip r:embed="rId2"/>
          <a:stretch>
            <a:fillRect/>
          </a:stretch>
        </p:blipFill>
        <p:spPr>
          <a:xfrm>
            <a:off x="5059363" y="981075"/>
            <a:ext cx="3328987" cy="47513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291"/>
                                        </p:tgtEl>
                                        <p:attrNameLst>
                                          <p:attrName>style.visibility</p:attrName>
                                        </p:attrNameLst>
                                      </p:cBhvr>
                                      <p:to>
                                        <p:strVal val="visible"/>
                                      </p:to>
                                    </p:set>
                                    <p:animEffect transition="in" filter="fade">
                                      <p:cBhvr>
                                        <p:cTn id="13" dur="1000"/>
                                        <p:tgtEl>
                                          <p:spTgt spid="12291"/>
                                        </p:tgtEl>
                                      </p:cBhvr>
                                    </p:animEffect>
                                    <p:anim calcmode="lin" valueType="num">
                                      <p:cBhvr>
                                        <p:cTn id="14" dur="1000" fill="hold"/>
                                        <p:tgtEl>
                                          <p:spTgt spid="12291"/>
                                        </p:tgtEl>
                                        <p:attrNameLst>
                                          <p:attrName>ppt_x</p:attrName>
                                        </p:attrNameLst>
                                      </p:cBhvr>
                                      <p:tavLst>
                                        <p:tav tm="0">
                                          <p:val>
                                            <p:strVal val="#ppt_x"/>
                                          </p:val>
                                        </p:tav>
                                        <p:tav tm="100000">
                                          <p:val>
                                            <p:strVal val="#ppt_x"/>
                                          </p:val>
                                        </p:tav>
                                      </p:tavLst>
                                    </p:anim>
                                    <p:anim calcmode="lin" valueType="num">
                                      <p:cBhvr>
                                        <p:cTn id="15"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p:cNvPicPr>
          <p:nvPr/>
        </p:nvPicPr>
        <p:blipFill>
          <a:blip r:embed="rId1"/>
          <a:stretch>
            <a:fillRect/>
          </a:stretch>
        </p:blipFill>
        <p:spPr>
          <a:xfrm>
            <a:off x="684213" y="1700213"/>
            <a:ext cx="4181475" cy="3136900"/>
          </a:xfrm>
          <a:prstGeom prst="rect">
            <a:avLst/>
          </a:prstGeom>
          <a:noFill/>
          <a:ln w="9525">
            <a:noFill/>
          </a:ln>
        </p:spPr>
      </p:pic>
      <p:pic>
        <p:nvPicPr>
          <p:cNvPr id="13315" name="Picture 3"/>
          <p:cNvPicPr>
            <a:picLocks noChangeAspect="1"/>
          </p:cNvPicPr>
          <p:nvPr/>
        </p:nvPicPr>
        <p:blipFill>
          <a:blip r:embed="rId2"/>
          <a:stretch>
            <a:fillRect/>
          </a:stretch>
        </p:blipFill>
        <p:spPr>
          <a:xfrm>
            <a:off x="5219700" y="1412875"/>
            <a:ext cx="3225800" cy="43005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
                                          </p:val>
                                        </p:tav>
                                        <p:tav tm="100000">
                                          <p:val>
                                            <p:strVal val="#ppt_x"/>
                                          </p:val>
                                        </p:tav>
                                      </p:tavLst>
                                    </p:anim>
                                    <p:anim calcmode="lin" valueType="num">
                                      <p:cBhvr>
                                        <p:cTn id="9" dur="1000" fill="hold"/>
                                        <p:tgtEl>
                                          <p:spTgt spid="133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315"/>
                                        </p:tgtEl>
                                        <p:attrNameLst>
                                          <p:attrName>style.visibility</p:attrName>
                                        </p:attrNameLst>
                                      </p:cBhvr>
                                      <p:to>
                                        <p:strVal val="visible"/>
                                      </p:to>
                                    </p:set>
                                    <p:animEffect transition="in" filter="fade">
                                      <p:cBhvr>
                                        <p:cTn id="13" dur="1000"/>
                                        <p:tgtEl>
                                          <p:spTgt spid="13315"/>
                                        </p:tgtEl>
                                      </p:cBhvr>
                                    </p:animEffect>
                                    <p:anim calcmode="lin" valueType="num">
                                      <p:cBhvr>
                                        <p:cTn id="14" dur="1000" fill="hold"/>
                                        <p:tgtEl>
                                          <p:spTgt spid="13315"/>
                                        </p:tgtEl>
                                        <p:attrNameLst>
                                          <p:attrName>ppt_x</p:attrName>
                                        </p:attrNameLst>
                                      </p:cBhvr>
                                      <p:tavLst>
                                        <p:tav tm="0">
                                          <p:val>
                                            <p:strVal val="#ppt_x"/>
                                          </p:val>
                                        </p:tav>
                                        <p:tav tm="100000">
                                          <p:val>
                                            <p:strVal val="#ppt_x"/>
                                          </p:val>
                                        </p:tav>
                                      </p:tavLst>
                                    </p:anim>
                                    <p:anim calcmode="lin" valueType="num">
                                      <p:cBhvr>
                                        <p:cTn id="15"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descr="C:\Users\Радик86\Desktop\бабай\IMG_20180309_115412.jpg"/>
          <p:cNvPicPr>
            <a:picLocks noChangeAspect="1"/>
          </p:cNvPicPr>
          <p:nvPr/>
        </p:nvPicPr>
        <p:blipFill>
          <a:blip r:embed="rId1"/>
          <a:stretch>
            <a:fillRect/>
          </a:stretch>
        </p:blipFill>
        <p:spPr>
          <a:xfrm>
            <a:off x="971550" y="1341438"/>
            <a:ext cx="3095625" cy="4127500"/>
          </a:xfrm>
          <a:prstGeom prst="rect">
            <a:avLst/>
          </a:prstGeom>
          <a:noFill/>
          <a:ln w="9525">
            <a:noFill/>
          </a:ln>
        </p:spPr>
      </p:pic>
      <p:pic>
        <p:nvPicPr>
          <p:cNvPr id="14339" name="Picture 4" descr="C:\Users\Радик86\Desktop\бабай\IMG_20180309_115428.jpg"/>
          <p:cNvPicPr>
            <a:picLocks noChangeAspect="1"/>
          </p:cNvPicPr>
          <p:nvPr/>
        </p:nvPicPr>
        <p:blipFill>
          <a:blip r:embed="rId2"/>
          <a:stretch>
            <a:fillRect/>
          </a:stretch>
        </p:blipFill>
        <p:spPr>
          <a:xfrm>
            <a:off x="4211638" y="1703388"/>
            <a:ext cx="4537075" cy="340201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4339"/>
                                        </p:tgtEl>
                                        <p:attrNameLst>
                                          <p:attrName>style.visibility</p:attrName>
                                        </p:attrNameLst>
                                      </p:cBhvr>
                                      <p:to>
                                        <p:strVal val="visible"/>
                                      </p:to>
                                    </p:set>
                                    <p:animEffect transition="in" filter="fade">
                                      <p:cBhvr>
                                        <p:cTn id="13" dur="1000"/>
                                        <p:tgtEl>
                                          <p:spTgt spid="14339"/>
                                        </p:tgtEl>
                                      </p:cBhvr>
                                    </p:animEffect>
                                    <p:anim calcmode="lin" valueType="num">
                                      <p:cBhvr>
                                        <p:cTn id="14" dur="1000" fill="hold"/>
                                        <p:tgtEl>
                                          <p:spTgt spid="14339"/>
                                        </p:tgtEl>
                                        <p:attrNameLst>
                                          <p:attrName>ppt_x</p:attrName>
                                        </p:attrNameLst>
                                      </p:cBhvr>
                                      <p:tavLst>
                                        <p:tav tm="0">
                                          <p:val>
                                            <p:strVal val="#ppt_x"/>
                                          </p:val>
                                        </p:tav>
                                        <p:tav tm="100000">
                                          <p:val>
                                            <p:strVal val="#ppt_x"/>
                                          </p:val>
                                        </p:tav>
                                      </p:tavLst>
                                    </p:anim>
                                    <p:anim calcmode="lin" valueType="num">
                                      <p:cBhvr>
                                        <p:cTn id="15"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4"/>
          <p:cNvSpPr/>
          <p:nvPr/>
        </p:nvSpPr>
        <p:spPr>
          <a:xfrm>
            <a:off x="2916238" y="549275"/>
            <a:ext cx="5400675" cy="5078413"/>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Счастливая жизнь</a:t>
            </a:r>
            <a:endParaRPr lang="ru-RU" altLang="ru-RU" sz="1800" dirty="0">
              <a:latin typeface="Times New Roman" panose="02020603050405020304" pitchFamily="18" charset="0"/>
              <a:cs typeface="Times New Roman" panose="02020603050405020304" pitchFamily="18" charset="0"/>
            </a:endParaRPr>
          </a:p>
          <a:p>
            <a:pPr marL="0" lvl="0" indent="0"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     </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      </a:t>
            </a:r>
            <a:r>
              <a:rPr lang="ru-RU" altLang="ru-RU" sz="1800" dirty="0">
                <a:latin typeface="Times New Roman" panose="02020603050405020304" pitchFamily="18" charset="0"/>
                <a:cs typeface="Times New Roman" panose="02020603050405020304" pitchFamily="18" charset="0"/>
              </a:rPr>
              <a:t>Победную весну 1945 года прадед встретил в Берлине. Возвратился он домой только  в 1947 году поездом до станции Бугульма. Он рассказывает, что   оттуда шел пешком до деревни Сулеево, потому что была не уборочная пора, машин не  было на дороге. Дома его ждала сестра и мачеха, потому что родители в то время уже умерли. Началась мирная жизнь, надо было восстанавливать разрушенное войной народное хозяйство. Прадед был в первых рядах. </a:t>
            </a:r>
            <a:r>
              <a:rPr lang="ru-RU" altLang="ru-RU" sz="1800" b="1" dirty="0">
                <a:latin typeface="Times New Roman" panose="02020603050405020304" pitchFamily="18" charset="0"/>
                <a:cs typeface="Times New Roman" panose="02020603050405020304" pitchFamily="18" charset="0"/>
              </a:rPr>
              <a:t> </a:t>
            </a:r>
            <a:r>
              <a:rPr lang="ru-RU" altLang="ru-RU" sz="1800" dirty="0">
                <a:latin typeface="Times New Roman" panose="02020603050405020304" pitchFamily="18" charset="0"/>
                <a:cs typeface="Times New Roman" panose="02020603050405020304" pitchFamily="18" charset="0"/>
              </a:rPr>
              <a:t>Женился на прабабушке Сабире, у них родилась дочь - моя бабушка Гамбария. После родилось еще 6 детей Всех детей смогли они поставить на ноги, но в 47 лет прадед потерял жену.  Мой прадед очень  много лет проработал в колхозе  имени Фрунзе Альметьевского района конюхом, пчеловодом. </a:t>
            </a:r>
            <a:endParaRPr lang="ru-RU" altLang="ru-RU" sz="1800" dirty="0">
              <a:latin typeface="Times New Roman" panose="02020603050405020304" pitchFamily="18" charset="0"/>
              <a:ea typeface="Times New Roman" panose="02020603050405020304"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C:\Users\Радик86\Desktop\бабай\IMG-20180313-WA0024.jpg"/>
          <p:cNvPicPr>
            <a:picLocks noChangeAspect="1"/>
          </p:cNvPicPr>
          <p:nvPr/>
        </p:nvPicPr>
        <p:blipFill>
          <a:blip r:embed="rId1"/>
          <a:stretch>
            <a:fillRect/>
          </a:stretch>
        </p:blipFill>
        <p:spPr>
          <a:xfrm>
            <a:off x="2771775" y="1125538"/>
            <a:ext cx="5835650" cy="4375150"/>
          </a:xfrm>
          <a:prstGeom prst="rect">
            <a:avLst/>
          </a:prstGeom>
          <a:noFill/>
          <a:ln w="9525">
            <a:noFill/>
          </a:ln>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10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C:\Users\Радик86\Desktop\_tAwIRtRe_E.jpg"/>
          <p:cNvPicPr>
            <a:picLocks noChangeAspect="1"/>
          </p:cNvPicPr>
          <p:nvPr/>
        </p:nvPicPr>
        <p:blipFill>
          <a:blip r:embed="rId1"/>
          <a:stretch>
            <a:fillRect/>
          </a:stretch>
        </p:blipFill>
        <p:spPr>
          <a:xfrm>
            <a:off x="1331913" y="857250"/>
            <a:ext cx="7442200" cy="5365750"/>
          </a:xfrm>
          <a:prstGeom prst="rect">
            <a:avLst/>
          </a:prstGeom>
          <a:noFill/>
          <a:ln w="9525">
            <a:noFill/>
          </a:ln>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wheel(1)">
                                      <p:cBhvr>
                                        <p:cTn id="7" dur="125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C:\Users\Радик86\Desktop\SLB0bzw4k_U.jpg"/>
          <p:cNvPicPr>
            <a:picLocks noChangeAspect="1"/>
          </p:cNvPicPr>
          <p:nvPr/>
        </p:nvPicPr>
        <p:blipFill>
          <a:blip r:embed="rId1"/>
          <a:stretch>
            <a:fillRect/>
          </a:stretch>
        </p:blipFill>
        <p:spPr>
          <a:xfrm>
            <a:off x="1187450" y="692150"/>
            <a:ext cx="7272338" cy="54117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wheel(1)">
                                      <p:cBhvr>
                                        <p:cTn id="7" dur="1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3" descr="C:\Users\Радик86\Desktop\бабай\aiRfJETSui0.jpg"/>
          <p:cNvPicPr>
            <a:picLocks noChangeAspect="1"/>
          </p:cNvPicPr>
          <p:nvPr/>
        </p:nvPicPr>
        <p:blipFill>
          <a:blip r:embed="rId1"/>
          <a:stretch>
            <a:fillRect/>
          </a:stretch>
        </p:blipFill>
        <p:spPr>
          <a:xfrm>
            <a:off x="1603375" y="404813"/>
            <a:ext cx="6797675" cy="6019800"/>
          </a:xfrm>
          <a:prstGeom prst="rect">
            <a:avLst/>
          </a:prstGeom>
          <a:noFill/>
          <a:ln w="9525">
            <a:noFill/>
          </a:ln>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heel(1)">
                                      <p:cBhvr>
                                        <p:cTn id="7" dur="1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11760" y="620688"/>
            <a:ext cx="4896544" cy="646331"/>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ru-RU" sz="3600" b="1" i="0" u="none" strike="noStrike" kern="1200" cap="none" spc="50" normalizeH="0" baseline="0" noProof="0" dirty="0">
                <a:ln w="11430"/>
                <a:solidFill>
                  <a:schemeClr val="tx1"/>
                </a:solidFill>
                <a:effectLst/>
                <a:uLnTx/>
                <a:uFillTx/>
                <a:latin typeface="+mn-lt"/>
                <a:ea typeface="+mn-ea"/>
                <a:cs typeface="+mn-cs"/>
              </a:rPr>
              <a:t>Вместе с прадедушкой</a:t>
            </a:r>
            <a:endParaRPr kumimoji="0" lang="ru-RU" sz="3600" b="1" i="0" u="none" strike="noStrike" kern="1200" cap="none" spc="50" normalizeH="0" baseline="0" noProof="0" dirty="0">
              <a:ln w="11430"/>
              <a:solidFill>
                <a:schemeClr val="tx1"/>
              </a:solidFill>
              <a:effectLst/>
              <a:uLnTx/>
              <a:uFillTx/>
              <a:latin typeface="+mn-lt"/>
              <a:ea typeface="+mn-ea"/>
              <a:cs typeface="+mn-cs"/>
            </a:endParaRPr>
          </a:p>
        </p:txBody>
      </p:sp>
      <p:pic>
        <p:nvPicPr>
          <p:cNvPr id="20483" name="Picture 9" descr="C:\Users\Радик86\Desktop\бабай\IMG_20180225_155608.jpg"/>
          <p:cNvPicPr>
            <a:picLocks noChangeAspect="1"/>
          </p:cNvPicPr>
          <p:nvPr/>
        </p:nvPicPr>
        <p:blipFill>
          <a:blip r:embed="rId1"/>
          <a:stretch>
            <a:fillRect/>
          </a:stretch>
        </p:blipFill>
        <p:spPr>
          <a:xfrm>
            <a:off x="3109913" y="1412875"/>
            <a:ext cx="3857625" cy="5143500"/>
          </a:xfrm>
          <a:prstGeom prst="rect">
            <a:avLst/>
          </a:prstGeom>
          <a:noFill/>
          <a:ln w="9525">
            <a:noFill/>
          </a:ln>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20483"/>
                                        </p:tgtEl>
                                        <p:attrNameLst>
                                          <p:attrName>style.visibility</p:attrName>
                                        </p:attrNameLst>
                                      </p:cBhvr>
                                      <p:to>
                                        <p:strVal val="visible"/>
                                      </p:to>
                                    </p:set>
                                    <p:anim calcmode="lin" valueType="num">
                                      <p:cBhvr>
                                        <p:cTn id="12" dur="500" fill="hold"/>
                                        <p:tgtEl>
                                          <p:spTgt spid="20483"/>
                                        </p:tgtEl>
                                        <p:attrNameLst>
                                          <p:attrName>ppt_w</p:attrName>
                                        </p:attrNameLst>
                                      </p:cBhvr>
                                      <p:tavLst>
                                        <p:tav tm="0">
                                          <p:val>
                                            <p:fltVal val="0"/>
                                          </p:val>
                                        </p:tav>
                                        <p:tav tm="100000">
                                          <p:val>
                                            <p:strVal val="#ppt_w"/>
                                          </p:val>
                                        </p:tav>
                                      </p:tavLst>
                                    </p:anim>
                                    <p:anim calcmode="lin" valueType="num">
                                      <p:cBhvr>
                                        <p:cTn id="13" dur="500" fill="hold"/>
                                        <p:tgtEl>
                                          <p:spTgt spid="20483"/>
                                        </p:tgtEl>
                                        <p:attrNameLst>
                                          <p:attrName>ppt_h</p:attrName>
                                        </p:attrNameLst>
                                      </p:cBhvr>
                                      <p:tavLst>
                                        <p:tav tm="0">
                                          <p:val>
                                            <p:fltVal val="0"/>
                                          </p:val>
                                        </p:tav>
                                        <p:tav tm="100000">
                                          <p:val>
                                            <p:strVal val="#ppt_h"/>
                                          </p:val>
                                        </p:tav>
                                      </p:tavLst>
                                    </p:anim>
                                    <p:animEffect transition="in" filter="fade">
                                      <p:cBhvr>
                                        <p:cTn id="14"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Прямоугольник 1"/>
          <p:cNvSpPr/>
          <p:nvPr/>
        </p:nvSpPr>
        <p:spPr>
          <a:xfrm>
            <a:off x="2411413" y="1196975"/>
            <a:ext cx="6337300" cy="4062413"/>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just" defTabSz="913130" eaLnBrk="1" hangingPunct="1">
              <a:spcBef>
                <a:spcPct val="0"/>
              </a:spcBef>
              <a:buFontTx/>
              <a:buNone/>
            </a:pPr>
            <a:r>
              <a:rPr lang="ru-RU" altLang="ru-RU" sz="2000" b="1" dirty="0">
                <a:latin typeface="Times New Roman" panose="02020603050405020304" pitchFamily="18" charset="0"/>
                <a:cs typeface="Times New Roman" panose="02020603050405020304" pitchFamily="18" charset="0"/>
              </a:rPr>
              <a:t>Цель исследования</a:t>
            </a:r>
            <a:r>
              <a:rPr lang="ru-RU" altLang="ru-RU" sz="2000" dirty="0">
                <a:latin typeface="Times New Roman" panose="02020603050405020304" pitchFamily="18" charset="0"/>
                <a:cs typeface="Times New Roman" panose="02020603050405020304" pitchFamily="18" charset="0"/>
              </a:rPr>
              <a:t>. Исследование роли моего прадеда в Великой Отечественной войне, изучение его боевого пути, наград. </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     </a:t>
            </a:r>
            <a:r>
              <a:rPr lang="ru-RU" altLang="ru-RU" sz="2000" b="1" dirty="0">
                <a:latin typeface="Times New Roman" panose="02020603050405020304" pitchFamily="18" charset="0"/>
                <a:cs typeface="Times New Roman" panose="02020603050405020304" pitchFamily="18" charset="0"/>
              </a:rPr>
              <a:t> Задачи</a:t>
            </a:r>
            <a:r>
              <a:rPr lang="ru-RU" altLang="ru-RU" sz="2000" dirty="0">
                <a:latin typeface="Times New Roman" panose="02020603050405020304" pitchFamily="18" charset="0"/>
                <a:cs typeface="Times New Roman" panose="02020603050405020304" pitchFamily="18" charset="0"/>
              </a:rPr>
              <a:t>: </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1) Познакомиться с сохранившимися фотографиями, наградами прадедушки.</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2)Собрать сведения о прадедушке. </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      </a:t>
            </a:r>
            <a:r>
              <a:rPr lang="ru-RU" altLang="ru-RU" sz="2000" b="1" dirty="0">
                <a:latin typeface="Times New Roman" panose="02020603050405020304" pitchFamily="18" charset="0"/>
                <a:cs typeface="Times New Roman" panose="02020603050405020304" pitchFamily="18" charset="0"/>
              </a:rPr>
              <a:t>Гипотеза исследования:</a:t>
            </a:r>
            <a:r>
              <a:rPr lang="ru-RU" altLang="ru-RU" sz="2000" dirty="0">
                <a:latin typeface="Times New Roman" panose="02020603050405020304" pitchFamily="18" charset="0"/>
                <a:cs typeface="Times New Roman" panose="02020603050405020304" pitchFamily="18" charset="0"/>
              </a:rPr>
              <a:t> Мой прадед был защитником Родины, принимал участие в Великой Отечественной войне и внёс посильный вклад в Победу.</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      </a:t>
            </a:r>
            <a:r>
              <a:rPr lang="ru-RU" altLang="ru-RU" sz="2000" b="1" dirty="0">
                <a:latin typeface="Times New Roman" panose="02020603050405020304" pitchFamily="18" charset="0"/>
                <a:cs typeface="Times New Roman" panose="02020603050405020304" pitchFamily="18" charset="0"/>
              </a:rPr>
              <a:t>Методы исследования: </a:t>
            </a:r>
            <a:r>
              <a:rPr lang="ru-RU" altLang="ru-RU" sz="2000" dirty="0">
                <a:latin typeface="Times New Roman" panose="02020603050405020304" pitchFamily="18" charset="0"/>
                <a:cs typeface="Times New Roman" panose="02020603050405020304" pitchFamily="18" charset="0"/>
              </a:rPr>
              <a:t>Изучение семейного архива, беседа, обобщение собранной информации.</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b="1" dirty="0">
                <a:latin typeface="Arial" panose="020B0604020202020204" pitchFamily="34" charset="0"/>
              </a:rPr>
              <a:t>                                                  </a:t>
            </a:r>
            <a:endParaRPr lang="ru-RU" altLang="ru-RU"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0"/>
                                          </p:val>
                                        </p:tav>
                                        <p:tav tm="100000">
                                          <p:val>
                                            <p:fltVal val="0"/>
                                          </p:val>
                                        </p:tav>
                                      </p:tavLst>
                                    </p:anim>
                                    <p:animEffect transition="in" filter="fade">
                                      <p:cBhvr>
                                        <p:cTn id="10"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Прямоугольник 3"/>
          <p:cNvSpPr/>
          <p:nvPr/>
        </p:nvSpPr>
        <p:spPr>
          <a:xfrm>
            <a:off x="2286000" y="765175"/>
            <a:ext cx="6318250" cy="5632450"/>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Заключение</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      </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     </a:t>
            </a:r>
            <a:r>
              <a:rPr lang="ru-RU" altLang="ru-RU" sz="1800" dirty="0">
                <a:latin typeface="Times New Roman" panose="02020603050405020304" pitchFamily="18" charset="0"/>
                <a:cs typeface="Times New Roman" panose="02020603050405020304" pitchFamily="18" charset="0"/>
              </a:rPr>
              <a:t>Я собрал много информации о роли моего прадеда Галиуллина Закарии  Валиулловича в Великой Отечественной войне, изучил его боевые пути, награды и хочу сказать ему  слова благодарности:</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dirty="0">
                <a:latin typeface="Times New Roman" panose="02020603050405020304" pitchFamily="18" charset="0"/>
                <a:cs typeface="Times New Roman" panose="02020603050405020304" pitchFamily="18" charset="0"/>
              </a:rPr>
              <a:t>      Мой дорогой прадедушка!</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dirty="0">
                <a:latin typeface="Times New Roman" panose="02020603050405020304" pitchFamily="18" charset="0"/>
                <a:cs typeface="Times New Roman" panose="02020603050405020304" pitchFamily="18" charset="0"/>
              </a:rPr>
              <a:t>      Ты наш Герой, ты Ветеран.</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dirty="0">
                <a:latin typeface="Times New Roman" panose="02020603050405020304" pitchFamily="18" charset="0"/>
                <a:cs typeface="Times New Roman" panose="02020603050405020304" pitchFamily="18" charset="0"/>
              </a:rPr>
              <a:t>      Ты наше детство сохранил </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dirty="0">
                <a:latin typeface="Times New Roman" panose="02020603050405020304" pitchFamily="18" charset="0"/>
                <a:cs typeface="Times New Roman" panose="02020603050405020304" pitchFamily="18" charset="0"/>
              </a:rPr>
              <a:t>      Россию нашу защитил!</a:t>
            </a:r>
            <a:endParaRPr lang="ru-RU" altLang="ru-RU" sz="18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1800" dirty="0">
                <a:latin typeface="Times New Roman" panose="02020603050405020304" pitchFamily="18" charset="0"/>
                <a:cs typeface="Times New Roman" panose="02020603050405020304" pitchFamily="18" charset="0"/>
              </a:rPr>
              <a:t> 	Я горжусь, что одним из людей, защитивших мир, счастье, моё детство, был мой прадед. Мы не вправе забывать их, отстоявших свободу и независимость нашего народа. Но мы должны не только помнить их, а быть достойными их подвига, не допустить повторения войны. Нужно объединить все добрые силы на Земле. На это не жаль потратить жизнь, даря людям мир. Пусть никогда не будет больше войны! Пусть всегда будет над нами мирное небо и сияет ясное солнце!</a:t>
            </a:r>
            <a:endParaRPr lang="ru-RU" altLang="ru-RU" sz="1800" dirty="0">
              <a:latin typeface="Times New Roman" panose="02020603050405020304" pitchFamily="18" charset="0"/>
              <a:cs typeface="Times New Roman" panose="02020603050405020304" pitchFamily="18" charset="0"/>
            </a:endParaRPr>
          </a:p>
          <a:p>
            <a:pPr marL="0" lvl="0" indent="0" defTabSz="913130" eaLnBrk="1" hangingPunct="1">
              <a:spcBef>
                <a:spcPct val="0"/>
              </a:spcBef>
              <a:buFontTx/>
              <a:buNone/>
            </a:pPr>
            <a:r>
              <a:rPr lang="ru-RU" altLang="ru-RU" sz="1800" dirty="0">
                <a:latin typeface="Arial" panose="020B0604020202020204" pitchFamily="34" charset="0"/>
              </a:rPr>
              <a:t> </a:t>
            </a:r>
            <a:endParaRPr lang="ru-RU" altLang="ru-RU" sz="1800" dirty="0">
              <a:latin typeface="Arial" panose="020B0604020202020204" pitchFamily="34" charset="0"/>
            </a:endParaRPr>
          </a:p>
          <a:p>
            <a:pPr marL="0" lvl="0" indent="0" defTabSz="913130" eaLnBrk="1" hangingPunct="1">
              <a:spcBef>
                <a:spcPct val="0"/>
              </a:spcBef>
              <a:buFontTx/>
              <a:buNone/>
            </a:pPr>
            <a:r>
              <a:rPr lang="ru-RU" altLang="ru-RU" sz="1800" dirty="0">
                <a:latin typeface="Arial" panose="020B0604020202020204" pitchFamily="34" charset="0"/>
              </a:rPr>
              <a:t> </a:t>
            </a:r>
            <a:endParaRPr lang="ru-RU" altLang="ru-RU" sz="1800" dirty="0">
              <a:latin typeface="Arial" panose="020B0604020202020204" pitchFamily="34" charset="0"/>
            </a:endParaRPr>
          </a:p>
        </p:txBody>
      </p:sp>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ircle(in)">
                                      <p:cBhvr>
                                        <p:cTn id="7" dur="125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Прямоугольник 2"/>
          <p:cNvSpPr/>
          <p:nvPr/>
        </p:nvSpPr>
        <p:spPr>
          <a:xfrm>
            <a:off x="2286000" y="1720850"/>
            <a:ext cx="5957888" cy="3446463"/>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913130" eaLnBrk="1" hangingPunct="1">
              <a:spcBef>
                <a:spcPct val="0"/>
              </a:spcBef>
              <a:buFontTx/>
              <a:buNone/>
            </a:pPr>
            <a:r>
              <a:rPr lang="ru-RU" altLang="ru-RU" sz="2000" b="1" dirty="0">
                <a:latin typeface="Times New Roman" panose="02020603050405020304" pitchFamily="18" charset="0"/>
                <a:cs typeface="Times New Roman" panose="02020603050405020304" pitchFamily="18" charset="0"/>
              </a:rPr>
              <a:t>Литература</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1. М. А. Шакиров : "И один в поле воин..." Татарское книжное издательство, 2000-ый год</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2.https://ru.wikipedia.org/</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3.Фотографии из семейного архива</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dirty="0">
                <a:latin typeface="Times New Roman" panose="02020603050405020304" pitchFamily="18" charset="0"/>
                <a:cs typeface="Times New Roman" panose="02020603050405020304" pitchFamily="18" charset="0"/>
              </a:rPr>
              <a:t>4.К. К. Рокоссовский: "Солдатский долг" - Москва. " Голос" , 2000-ый год</a:t>
            </a:r>
            <a:endParaRPr lang="ru-RU" altLang="ru-RU" sz="2000" dirty="0">
              <a:latin typeface="Times New Roman" panose="02020603050405020304" pitchFamily="18" charset="0"/>
              <a:cs typeface="Times New Roman" panose="02020603050405020304" pitchFamily="18" charset="0"/>
            </a:endParaRPr>
          </a:p>
          <a:p>
            <a:pPr marL="0" lvl="0" indent="0" algn="just" defTabSz="913130" eaLnBrk="1" hangingPunct="1">
              <a:spcBef>
                <a:spcPct val="0"/>
              </a:spcBef>
              <a:buFontTx/>
              <a:buNone/>
            </a:pPr>
            <a:r>
              <a:rPr lang="ru-RU" altLang="ru-RU" sz="2000" b="1" dirty="0">
                <a:latin typeface="Times New Roman" panose="02020603050405020304" pitchFamily="18" charset="0"/>
                <a:cs typeface="Times New Roman" panose="02020603050405020304" pitchFamily="18" charset="0"/>
              </a:rPr>
              <a:t>  </a:t>
            </a:r>
            <a:endParaRPr lang="ru-RU" altLang="ru-RU" sz="2000" dirty="0">
              <a:latin typeface="Times New Roman" panose="02020603050405020304" pitchFamily="18" charset="0"/>
              <a:cs typeface="Times New Roman" panose="02020603050405020304" pitchFamily="18" charset="0"/>
            </a:endParaRPr>
          </a:p>
          <a:p>
            <a:pPr marL="0" lvl="0" indent="0" defTabSz="913130" eaLnBrk="1" hangingPunct="1">
              <a:spcBef>
                <a:spcPct val="0"/>
              </a:spcBef>
              <a:buFontTx/>
              <a:buNone/>
            </a:pPr>
            <a:r>
              <a:rPr lang="ru-RU" altLang="ru-RU" sz="2000" b="1" dirty="0">
                <a:latin typeface="Arial" panose="020B0604020202020204" pitchFamily="34" charset="0"/>
              </a:rPr>
              <a:t> </a:t>
            </a:r>
            <a:endParaRPr lang="ru-RU" altLang="ru-RU" sz="2000" dirty="0">
              <a:latin typeface="Arial" panose="020B0604020202020204" pitchFamily="34" charset="0"/>
            </a:endParaRPr>
          </a:p>
          <a:p>
            <a:pPr marL="0" lvl="0" indent="0" defTabSz="913130" eaLnBrk="1" hangingPunct="1">
              <a:spcBef>
                <a:spcPct val="0"/>
              </a:spcBef>
              <a:buFontTx/>
              <a:buNone/>
            </a:pPr>
            <a:r>
              <a:rPr lang="ru-RU" altLang="ru-RU" sz="2000" b="1" dirty="0">
                <a:latin typeface="Arial" panose="020B0604020202020204" pitchFamily="34" charset="0"/>
              </a:rPr>
              <a:t> </a:t>
            </a:r>
            <a:endParaRPr lang="ru-RU" altLang="ru-RU" sz="2000" dirty="0">
              <a:latin typeface="Arial" panose="020B0604020202020204" pitchFamily="34" charset="0"/>
            </a:endParaRPr>
          </a:p>
          <a:p>
            <a:pPr marL="0" lvl="0" indent="0" defTabSz="913130" eaLnBrk="1" hangingPunct="1">
              <a:spcBef>
                <a:spcPct val="0"/>
              </a:spcBef>
              <a:buFontTx/>
              <a:buNone/>
            </a:pPr>
            <a:r>
              <a:rPr lang="ru-RU" altLang="ru-RU" sz="1800" b="1" dirty="0">
                <a:latin typeface="Arial" panose="020B0604020202020204" pitchFamily="34" charset="0"/>
              </a:rPr>
              <a:t> </a:t>
            </a:r>
            <a:endParaRPr lang="ru-RU" altLang="ru-RU" sz="1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362">
                                          <p:stCondLst>
                                            <p:cond delay="0"/>
                                          </p:stCondLst>
                                        </p:cTn>
                                        <p:tgtEl>
                                          <p:spTgt spid="22530"/>
                                        </p:tgtEl>
                                      </p:cBhvr>
                                    </p:animEffect>
                                    <p:anim calcmode="lin" valueType="num">
                                      <p:cBhvr>
                                        <p:cTn id="8" dur="1139"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2530"/>
                                        </p:tgtEl>
                                        <p:attrNameLst>
                                          <p:attrName>ppt_y</p:attrName>
                                        </p:attrNameLst>
                                      </p:cBhvr>
                                      <p:tavLst>
                                        <p:tav tm="0" fmla="#ppt_y-sin(pi*$)/3">
                                          <p:val>
                                            <p:fltVal val="0"/>
                                          </p:val>
                                        </p:tav>
                                        <p:tav tm="100000">
                                          <p:val>
                                            <p:fltVal val="0"/>
                                          </p:val>
                                        </p:tav>
                                      </p:tavLst>
                                    </p:anim>
                                    <p:anim calcmode="lin" valueType="num">
                                      <p:cBhvr>
                                        <p:cTn id="10" dur="415" tmFilter="0, 0; 0.125,0.2665; 0.25,0.4; 0.375,0.465; 0.5,0.5;  0.625,0.535; 0.75,0.6; 0.875,0.7335; 1,1">
                                          <p:stCondLst>
                                            <p:cond delay="415"/>
                                          </p:stCondLst>
                                        </p:cTn>
                                        <p:tgtEl>
                                          <p:spTgt spid="22530"/>
                                        </p:tgtEl>
                                        <p:attrNameLst>
                                          <p:attrName>ppt_y</p:attrName>
                                        </p:attrNameLst>
                                      </p:cBhvr>
                                      <p:tavLst>
                                        <p:tav tm="0" fmla="#ppt_y-sin(pi*$)/9">
                                          <p:val>
                                            <p:fltVal val="0"/>
                                          </p:val>
                                        </p:tav>
                                        <p:tav tm="100000">
                                          <p:val>
                                            <p:fltVal val="0"/>
                                          </p:val>
                                        </p:tav>
                                      </p:tavLst>
                                    </p:anim>
                                    <p:anim calcmode="lin" valueType="num">
                                      <p:cBhvr>
                                        <p:cTn id="11" dur="207" tmFilter="0, 0; 0.125,0.2665; 0.25,0.4; 0.375,0.465; 0.5,0.5;  0.625,0.535; 0.75,0.6; 0.875,0.7335; 1,1">
                                          <p:stCondLst>
                                            <p:cond delay="828"/>
                                          </p:stCondLst>
                                        </p:cTn>
                                        <p:tgtEl>
                                          <p:spTgt spid="22530"/>
                                        </p:tgtEl>
                                        <p:attrNameLst>
                                          <p:attrName>ppt_y</p:attrName>
                                        </p:attrNameLst>
                                      </p:cBhvr>
                                      <p:tavLst>
                                        <p:tav tm="0" fmla="#ppt_y-sin(pi*$)/27">
                                          <p:val>
                                            <p:fltVal val="0"/>
                                          </p:val>
                                        </p:tav>
                                        <p:tav tm="100000">
                                          <p:val>
                                            <p:fltVal val="0"/>
                                          </p:val>
                                        </p:tav>
                                      </p:tavLst>
                                    </p:anim>
                                    <p:anim calcmode="lin" valueType="num">
                                      <p:cBhvr>
                                        <p:cTn id="12" dur="103" tmFilter="0, 0; 0.125,0.2665; 0.25,0.4; 0.375,0.465; 0.5,0.5;  0.625,0.535; 0.75,0.6; 0.875,0.7335; 1,1">
                                          <p:stCondLst>
                                            <p:cond delay="1035"/>
                                          </p:stCondLst>
                                        </p:cTn>
                                        <p:tgtEl>
                                          <p:spTgt spid="22530"/>
                                        </p:tgtEl>
                                        <p:attrNameLst>
                                          <p:attrName>ppt_y</p:attrName>
                                        </p:attrNameLst>
                                      </p:cBhvr>
                                      <p:tavLst>
                                        <p:tav tm="0" fmla="#ppt_y-sin(pi*$)/81">
                                          <p:val>
                                            <p:fltVal val="0"/>
                                          </p:val>
                                        </p:tav>
                                        <p:tav tm="100000">
                                          <p:val>
                                            <p:fltVal val="0"/>
                                          </p:val>
                                        </p:tav>
                                      </p:tavLst>
                                    </p:anim>
                                    <p:animScale>
                                      <p:cBhvr>
                                        <p:cTn id="13" dur="16">
                                          <p:stCondLst>
                                            <p:cond delay="406"/>
                                          </p:stCondLst>
                                        </p:cTn>
                                        <p:tgtEl>
                                          <p:spTgt spid="22530"/>
                                        </p:tgtEl>
                                      </p:cBhvr>
                                      <p:to x="100000" y="60000"/>
                                    </p:animScale>
                                    <p:animScale>
                                      <p:cBhvr>
                                        <p:cTn id="14" dur="104" decel="50000">
                                          <p:stCondLst>
                                            <p:cond delay="423"/>
                                          </p:stCondLst>
                                        </p:cTn>
                                        <p:tgtEl>
                                          <p:spTgt spid="22530"/>
                                        </p:tgtEl>
                                      </p:cBhvr>
                                      <p:to x="100000" y="100000"/>
                                    </p:animScale>
                                    <p:animScale>
                                      <p:cBhvr>
                                        <p:cTn id="15" dur="16">
                                          <p:stCondLst>
                                            <p:cond delay="820"/>
                                          </p:stCondLst>
                                        </p:cTn>
                                        <p:tgtEl>
                                          <p:spTgt spid="22530"/>
                                        </p:tgtEl>
                                      </p:cBhvr>
                                      <p:to x="100000" y="80000"/>
                                    </p:animScale>
                                    <p:animScale>
                                      <p:cBhvr>
                                        <p:cTn id="16" dur="104" decel="50000">
                                          <p:stCondLst>
                                            <p:cond delay="836"/>
                                          </p:stCondLst>
                                        </p:cTn>
                                        <p:tgtEl>
                                          <p:spTgt spid="22530"/>
                                        </p:tgtEl>
                                      </p:cBhvr>
                                      <p:to x="100000" y="100000"/>
                                    </p:animScale>
                                    <p:animScale>
                                      <p:cBhvr>
                                        <p:cTn id="17" dur="16">
                                          <p:stCondLst>
                                            <p:cond delay="1026"/>
                                          </p:stCondLst>
                                        </p:cTn>
                                        <p:tgtEl>
                                          <p:spTgt spid="22530"/>
                                        </p:tgtEl>
                                      </p:cBhvr>
                                      <p:to x="100000" y="90000"/>
                                    </p:animScale>
                                    <p:animScale>
                                      <p:cBhvr>
                                        <p:cTn id="18" dur="104" decel="50000">
                                          <p:stCondLst>
                                            <p:cond delay="1042"/>
                                          </p:stCondLst>
                                        </p:cTn>
                                        <p:tgtEl>
                                          <p:spTgt spid="22530"/>
                                        </p:tgtEl>
                                      </p:cBhvr>
                                      <p:to x="100000" y="100000"/>
                                    </p:animScale>
                                    <p:animScale>
                                      <p:cBhvr>
                                        <p:cTn id="19" dur="16">
                                          <p:stCondLst>
                                            <p:cond delay="1130"/>
                                          </p:stCondLst>
                                        </p:cTn>
                                        <p:tgtEl>
                                          <p:spTgt spid="22530"/>
                                        </p:tgtEl>
                                      </p:cBhvr>
                                      <p:to x="100000" y="95000"/>
                                    </p:animScale>
                                    <p:animScale>
                                      <p:cBhvr>
                                        <p:cTn id="20" dur="104" decel="50000">
                                          <p:stCondLst>
                                            <p:cond delay="1146"/>
                                          </p:stCondLst>
                                        </p:cTn>
                                        <p:tgtEl>
                                          <p:spTgt spid="2253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Заголовок 1"/>
          <p:cNvSpPr>
            <a:spLocks noGrp="1"/>
          </p:cNvSpPr>
          <p:nvPr>
            <p:ph type="title"/>
          </p:nvPr>
        </p:nvSpPr>
        <p:spPr>
          <a:xfrm>
            <a:off x="914400" y="2205038"/>
            <a:ext cx="8229600" cy="1143000"/>
          </a:xfrm>
        </p:spPr>
        <p:txBody>
          <a:bodyPr vert="horz" wrap="square" lIns="91440" tIns="45720" rIns="91440" bIns="45720" anchor="ctr" anchorCtr="0"/>
          <a:lstStyle/>
          <a:p>
            <a:pPr defTabSz="913130"/>
            <a:r>
              <a:rPr lang="ru-RU" altLang="ru-RU" sz="5400" dirty="0">
                <a:latin typeface="Times New Roman" panose="02020603050405020304" pitchFamily="18" charset="0"/>
                <a:cs typeface="Times New Roman" panose="02020603050405020304" pitchFamily="18" charset="0"/>
              </a:rPr>
              <a:t>Спасибо за внимание!</a:t>
            </a:r>
            <a:endParaRPr lang="ru-RU" altLang="ru-RU" sz="5400"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Вертикальный свиток 1"/>
          <p:cNvSpPr/>
          <p:nvPr/>
        </p:nvSpPr>
        <p:spPr>
          <a:xfrm>
            <a:off x="4787900" y="454025"/>
            <a:ext cx="3960813" cy="5473700"/>
          </a:xfrm>
          <a:prstGeom prst="verticalScroll">
            <a:avLst/>
          </a:prstGeom>
        </p:spPr>
        <p:style>
          <a:lnRef idx="3">
            <a:schemeClr val="lt1"/>
          </a:lnRef>
          <a:fillRef idx="1">
            <a:schemeClr val="accent2"/>
          </a:fillRef>
          <a:effectRef idx="1">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ru-RU" sz="1800" b="0" i="0" u="none" strike="noStrike" kern="1200" cap="none" spc="0" normalizeH="0" baseline="0" noProof="0">
              <a:ln>
                <a:noFill/>
              </a:ln>
              <a:solidFill>
                <a:schemeClr val="lt1"/>
              </a:solidFill>
              <a:effectLst/>
              <a:uLnTx/>
              <a:uFillTx/>
              <a:latin typeface="+mn-lt"/>
              <a:ea typeface="+mn-ea"/>
              <a:cs typeface="+mn-cs"/>
            </a:endParaRPr>
          </a:p>
        </p:txBody>
      </p:sp>
      <p:sp>
        <p:nvSpPr>
          <p:cNvPr id="4099" name="TextBox 5"/>
          <p:cNvSpPr txBox="1"/>
          <p:nvPr/>
        </p:nvSpPr>
        <p:spPr>
          <a:xfrm>
            <a:off x="1476375" y="692150"/>
            <a:ext cx="3887788" cy="1816100"/>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913130" eaLnBrk="1" hangingPunct="1">
              <a:spcBef>
                <a:spcPct val="0"/>
              </a:spcBef>
              <a:buFontTx/>
              <a:buNone/>
            </a:pPr>
            <a:r>
              <a:rPr lang="ru-RU" altLang="ru-RU" sz="2800" b="1" dirty="0">
                <a:latin typeface="Times New Roman" panose="02020603050405020304" pitchFamily="18" charset="0"/>
                <a:cs typeface="Times New Roman" panose="02020603050405020304" pitchFamily="18" charset="0"/>
              </a:rPr>
              <a:t>Мой прадедушка</a:t>
            </a:r>
            <a:endParaRPr lang="ru-RU" altLang="ru-RU" sz="2800" b="1" dirty="0">
              <a:latin typeface="Times New Roman" panose="02020603050405020304" pitchFamily="18" charset="0"/>
              <a:cs typeface="Times New Roman" panose="02020603050405020304" pitchFamily="18" charset="0"/>
            </a:endParaRPr>
          </a:p>
          <a:p>
            <a:pPr marL="0" lvl="0" indent="0" algn="ctr" defTabSz="913130" eaLnBrk="1" hangingPunct="1">
              <a:spcBef>
                <a:spcPct val="0"/>
              </a:spcBef>
              <a:buFontTx/>
              <a:buNone/>
            </a:pPr>
            <a:r>
              <a:rPr lang="ru-RU" altLang="ru-RU" sz="2800" b="1" dirty="0">
                <a:latin typeface="Times New Roman" panose="02020603050405020304" pitchFamily="18" charset="0"/>
                <a:cs typeface="Times New Roman" panose="02020603050405020304" pitchFamily="18" charset="0"/>
              </a:rPr>
              <a:t>Галиуллин Закария Валиуллович </a:t>
            </a:r>
            <a:endParaRPr lang="ru-RU" altLang="ru-RU" sz="2800" b="1" dirty="0">
              <a:latin typeface="Times New Roman" panose="02020603050405020304" pitchFamily="18" charset="0"/>
              <a:cs typeface="Times New Roman" panose="02020603050405020304" pitchFamily="18" charset="0"/>
            </a:endParaRPr>
          </a:p>
          <a:p>
            <a:pPr marL="0" lvl="0" indent="0" algn="ctr" defTabSz="913130" eaLnBrk="1" hangingPunct="1">
              <a:spcBef>
                <a:spcPct val="0"/>
              </a:spcBef>
              <a:buFontTx/>
              <a:buNone/>
            </a:pPr>
            <a:r>
              <a:rPr lang="ru-RU" altLang="ru-RU" sz="2800" b="1" dirty="0">
                <a:latin typeface="Times New Roman" panose="02020603050405020304" pitchFamily="18" charset="0"/>
                <a:cs typeface="Times New Roman" panose="02020603050405020304" pitchFamily="18" charset="0"/>
              </a:rPr>
              <a:t>1922 </a:t>
            </a:r>
            <a:r>
              <a:rPr lang="ru-RU" altLang="ru-RU" sz="2400" b="1" dirty="0">
                <a:latin typeface="Times New Roman" panose="02020603050405020304" pitchFamily="18" charset="0"/>
                <a:cs typeface="Times New Roman" panose="02020603050405020304" pitchFamily="18" charset="0"/>
              </a:rPr>
              <a:t>года рождения</a:t>
            </a:r>
            <a:endParaRPr lang="ru-RU" altLang="ru-RU" sz="2400" b="1" dirty="0">
              <a:latin typeface="Times New Roman" panose="02020603050405020304" pitchFamily="18" charset="0"/>
              <a:ea typeface="Times New Roman" panose="02020603050405020304" pitchFamily="18" charset="0"/>
            </a:endParaRPr>
          </a:p>
        </p:txBody>
      </p:sp>
      <p:pic>
        <p:nvPicPr>
          <p:cNvPr id="3077" name="Picture 5" descr="C:\Users\Радик86\Desktop\бабай\IMG_20180225_154534.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907054" y="1794936"/>
            <a:ext cx="3722504" cy="2791878"/>
          </a:xfrm>
          <a:prstGeom prst="rect">
            <a:avLst/>
          </a:prstGeom>
          <a:noFill/>
          <a:scene3d>
            <a:camera prst="orthographicFront">
              <a:rot lat="0" lon="0" rev="5400000"/>
            </a:camera>
            <a:lightRig rig="threePt" dir="t"/>
          </a:scene3d>
          <a:extLst>
            <a:ext uri="{909E8E84-426E-40DD-AFC4-6F175D3DCCD1}">
              <a14:hiddenFill xmlns:a14="http://schemas.microsoft.com/office/drawing/2010/main">
                <a:solidFill>
                  <a:srgbClr val="FFFFFF"/>
                </a:solidFill>
              </a14:hiddenFill>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arn(inVertical)">
                                      <p:cBhvr>
                                        <p:cTn id="7" dur="500"/>
                                        <p:tgtEl>
                                          <p:spTgt spid="4099"/>
                                        </p:tgtEl>
                                      </p:cBhvr>
                                    </p:animEffect>
                                  </p:childTnLst>
                                </p:cTn>
                              </p:par>
                              <p:par>
                                <p:cTn id="8" presetID="21" presetClass="entr" presetSubtype="1" fill="hold"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wheel(1)">
                                      <p:cBhvr>
                                        <p:cTn id="10"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Вертикальный свиток 1"/>
          <p:cNvSpPr/>
          <p:nvPr/>
        </p:nvSpPr>
        <p:spPr>
          <a:xfrm>
            <a:off x="2124075" y="223838"/>
            <a:ext cx="6683375" cy="6229350"/>
          </a:xfrm>
          <a:prstGeom prst="verticalScroll">
            <a:avLst/>
          </a:prstGeom>
        </p:spPr>
        <p:style>
          <a:lnRef idx="3">
            <a:schemeClr val="lt1"/>
          </a:lnRef>
          <a:fillRef idx="1">
            <a:schemeClr val="accent6"/>
          </a:fillRef>
          <a:effectRef idx="1">
            <a:schemeClr val="accent6"/>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5930" lvl="1"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3130" lvl="2"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0330" lvl="3"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7530" lvl="4"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dirty="0">
                <a:latin typeface="Times New Roman" panose="02020603050405020304" pitchFamily="18" charset="0"/>
                <a:cs typeface="Times New Roman" panose="02020603050405020304" pitchFamily="18" charset="0"/>
              </a:rPr>
              <a:t>      Мой прадедушка, Галиуллин  Закария Валиуллович , родился 2 февраля 1922 года в деревне Сулеево Альметьеевского района. Он рос обыкновенным, простым мальчиком из крестьянской семьи, ничем не отличался от других детей. Пошёл в школу и получил образование 3 класса. До ухода на фронт, он вместе с односельчанами работал в колхозе, обеспечивая солдат продовольствием. Весь урожай отправляли на фронт. Несмотря на то, что мальчишки и девчонки голодали сами, работали они на полях по 18 - 20 часов в сутки</a:t>
            </a:r>
            <a:r>
              <a:rPr dirty="0">
                <a:latin typeface="Calibri" panose="020F0502020204030204" pitchFamily="34" charset="0"/>
              </a:rPr>
              <a:t>. </a:t>
            </a:r>
            <a:endParaRPr dirty="0">
              <a:latin typeface="Calibri" panose="020F0502020204030204" pitchFamily="34" charset="0"/>
            </a:endParaRPr>
          </a:p>
          <a:p>
            <a:pPr lvl="0" algn="just" eaLnBrk="1" hangingPunct="1">
              <a:buNone/>
            </a:pPr>
            <a:r>
              <a:rPr dirty="0">
                <a:latin typeface="Times New Roman" panose="02020603050405020304" pitchFamily="18" charset="0"/>
                <a:cs typeface="Times New Roman" panose="02020603050405020304" pitchFamily="18" charset="0"/>
              </a:rPr>
              <a:t>     В 1942 году он ушёл на фронт.</a:t>
            </a:r>
            <a:r>
              <a:rPr b="1" dirty="0">
                <a:latin typeface="Times New Roman" panose="02020603050405020304" pitchFamily="18" charset="0"/>
                <a:cs typeface="Times New Roman" panose="02020603050405020304" pitchFamily="18" charset="0"/>
              </a:rPr>
              <a:t> </a:t>
            </a:r>
            <a:r>
              <a:rPr dirty="0">
                <a:latin typeface="Times New Roman" panose="02020603050405020304" pitchFamily="18" charset="0"/>
                <a:cs typeface="Times New Roman" panose="02020603050405020304" pitchFamily="18" charset="0"/>
              </a:rPr>
              <a:t>Ему было 20 лет. Был прадед минометчиком, стрелком,  участвовал в боях под Польшей, на Белорусском фронте , дошел  до Берлина.</a:t>
            </a:r>
            <a:endParaRPr dirty="0">
              <a:latin typeface="Calibri" panose="020F0502020204030204"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Вертикальный свиток 1"/>
          <p:cNvSpPr/>
          <p:nvPr/>
        </p:nvSpPr>
        <p:spPr>
          <a:xfrm>
            <a:off x="2124075" y="223838"/>
            <a:ext cx="6683375" cy="6229350"/>
          </a:xfrm>
          <a:prstGeom prst="verticalScroll">
            <a:avLst/>
          </a:prstGeom>
        </p:spPr>
        <p:style>
          <a:lnRef idx="3">
            <a:schemeClr val="lt1"/>
          </a:lnRef>
          <a:fillRef idx="1">
            <a:schemeClr val="accent6"/>
          </a:fillRef>
          <a:effectRef idx="1">
            <a:schemeClr val="accent6"/>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defRPr>
            </a:lvl1pPr>
            <a:lvl2pPr marL="455930" lvl="1"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3130" lvl="2"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0330" lvl="3"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7530" lvl="4" indent="127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lvl="0" algn="just" eaLnBrk="1" hangingPunct="1">
              <a:buNone/>
            </a:pPr>
            <a:r>
              <a:rPr dirty="0">
                <a:latin typeface="Times New Roman" panose="02020603050405020304" pitchFamily="18" charset="0"/>
                <a:cs typeface="Times New Roman" panose="02020603050405020304" pitchFamily="18" charset="0"/>
              </a:rPr>
              <a:t>     О годах боевой славы он мало рассказывает, потому что ему очень тяжело вспоминать своих до глубины души родных и близких погибших, боевых товарищей. Он всегда на эту тему не многословен и свой рассказ заканчивает словами: "Я родился в рубашке!" Жили они в палатках, замаскированных ветками. Боевую технику приходилось также маскировать защитной сеткой и ветками, чтобы враг не мог их обнаружить. Кормили их, как и полагается солдату, кашей с тушёнкой. Но кухня часто запаздывала и им приходилось по - братски делиться друг с другом теми крохами, которые находились в их походных вещмешках</a:t>
            </a:r>
            <a:r>
              <a:rPr b="1" dirty="0">
                <a:latin typeface="Times New Roman" panose="02020603050405020304" pitchFamily="18" charset="0"/>
                <a:cs typeface="Times New Roman" panose="02020603050405020304" pitchFamily="18" charset="0"/>
              </a:rPr>
              <a:t>.</a:t>
            </a:r>
            <a:r>
              <a:rPr dirty="0">
                <a:latin typeface="Times New Roman" panose="02020603050405020304" pitchFamily="18" charset="0"/>
                <a:cs typeface="Times New Roman" panose="02020603050405020304" pitchFamily="18" charset="0"/>
              </a:rPr>
              <a:t> </a:t>
            </a:r>
            <a:endParaRPr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descr="9"/>
          <p:cNvPicPr>
            <a:picLocks noChangeAspect="1"/>
          </p:cNvPicPr>
          <p:nvPr/>
        </p:nvPicPr>
        <p:blipFill>
          <a:blip r:embed="rId1"/>
          <a:stretch>
            <a:fillRect/>
          </a:stretch>
        </p:blipFill>
        <p:spPr>
          <a:xfrm>
            <a:off x="4140200" y="549275"/>
            <a:ext cx="3960813" cy="2628900"/>
          </a:xfrm>
          <a:prstGeom prst="rect">
            <a:avLst/>
          </a:prstGeom>
          <a:noFill/>
          <a:ln w="9525">
            <a:noFill/>
          </a:ln>
        </p:spPr>
      </p:pic>
      <p:pic>
        <p:nvPicPr>
          <p:cNvPr id="7171" name="Picture 7" descr="6"/>
          <p:cNvPicPr>
            <a:picLocks noChangeAspect="1"/>
          </p:cNvPicPr>
          <p:nvPr/>
        </p:nvPicPr>
        <p:blipFill>
          <a:blip r:embed="rId2"/>
          <a:stretch>
            <a:fillRect/>
          </a:stretch>
        </p:blipFill>
        <p:spPr>
          <a:xfrm>
            <a:off x="2700338" y="3284538"/>
            <a:ext cx="3887787" cy="2654300"/>
          </a:xfrm>
          <a:prstGeom prst="rect">
            <a:avLst/>
          </a:prstGeom>
          <a:noFill/>
          <a:ln w="9525">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fade">
                                      <p:cBhvr>
                                        <p:cTn id="12" dur="1000"/>
                                        <p:tgtEl>
                                          <p:spTgt spid="7171"/>
                                        </p:tgtEl>
                                      </p:cBhvr>
                                    </p:animEffect>
                                    <p:anim calcmode="lin" valueType="num">
                                      <p:cBhvr>
                                        <p:cTn id="13" dur="1000" fill="hold"/>
                                        <p:tgtEl>
                                          <p:spTgt spid="7171"/>
                                        </p:tgtEl>
                                        <p:attrNameLst>
                                          <p:attrName>ppt_x</p:attrName>
                                        </p:attrNameLst>
                                      </p:cBhvr>
                                      <p:tavLst>
                                        <p:tav tm="0">
                                          <p:val>
                                            <p:strVal val="#ppt_x"/>
                                          </p:val>
                                        </p:tav>
                                        <p:tav tm="100000">
                                          <p:val>
                                            <p:strVal val="#ppt_x"/>
                                          </p:val>
                                        </p:tav>
                                      </p:tavLst>
                                    </p:anim>
                                    <p:anim calcmode="lin" valueType="num">
                                      <p:cBhvr>
                                        <p:cTn id="14"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p:cNvPicPr>
          <p:nvPr/>
        </p:nvPicPr>
        <p:blipFill>
          <a:blip r:embed="rId1"/>
          <a:stretch>
            <a:fillRect/>
          </a:stretch>
        </p:blipFill>
        <p:spPr>
          <a:xfrm>
            <a:off x="3492500" y="333375"/>
            <a:ext cx="4640263" cy="6188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heel(1)">
                                      <p:cBhvr>
                                        <p:cTn id="7" dur="1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descr="C:\Users\Радик86\Desktop\бабай\IMG_20180309_115016.jpg"/>
          <p:cNvPicPr>
            <a:picLocks noChangeAspect="1"/>
          </p:cNvPicPr>
          <p:nvPr/>
        </p:nvPicPr>
        <p:blipFill>
          <a:blip r:embed="rId1"/>
          <a:stretch>
            <a:fillRect/>
          </a:stretch>
        </p:blipFill>
        <p:spPr>
          <a:xfrm>
            <a:off x="323850" y="1484313"/>
            <a:ext cx="2524125" cy="3367087"/>
          </a:xfrm>
          <a:prstGeom prst="rect">
            <a:avLst/>
          </a:prstGeom>
          <a:noFill/>
          <a:ln w="9525">
            <a:noFill/>
          </a:ln>
        </p:spPr>
      </p:pic>
      <p:pic>
        <p:nvPicPr>
          <p:cNvPr id="9219" name="Picture 6" descr="C:\Users\Радик86\Desktop\бабай\IMG_20180309_115122.jpg"/>
          <p:cNvPicPr>
            <a:picLocks noChangeAspect="1"/>
          </p:cNvPicPr>
          <p:nvPr/>
        </p:nvPicPr>
        <p:blipFill>
          <a:blip r:embed="rId2"/>
          <a:stretch>
            <a:fillRect/>
          </a:stretch>
        </p:blipFill>
        <p:spPr>
          <a:xfrm>
            <a:off x="3338513" y="279400"/>
            <a:ext cx="4105275" cy="3078163"/>
          </a:xfrm>
          <a:prstGeom prst="rect">
            <a:avLst/>
          </a:prstGeom>
          <a:noFill/>
          <a:ln w="9525">
            <a:noFill/>
          </a:ln>
        </p:spPr>
      </p:pic>
      <p:pic>
        <p:nvPicPr>
          <p:cNvPr id="9221" name="Picture 8" descr="C:\Users\Радик86\Desktop\бабай\IMG_20180309_115156.jpg"/>
          <p:cNvPicPr>
            <a:picLocks noChangeAspect="1"/>
          </p:cNvPicPr>
          <p:nvPr/>
        </p:nvPicPr>
        <p:blipFill>
          <a:blip r:embed="rId3"/>
          <a:stretch>
            <a:fillRect/>
          </a:stretch>
        </p:blipFill>
        <p:spPr>
          <a:xfrm>
            <a:off x="3635375" y="3500438"/>
            <a:ext cx="4032250" cy="3024187"/>
          </a:xfrm>
          <a:prstGeom prst="rect">
            <a:avLst/>
          </a:prstGeom>
          <a:noFill/>
          <a:ln w="9525">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9219"/>
                                        </p:tgtEl>
                                        <p:attrNameLst>
                                          <p:attrName>style.visibility</p:attrName>
                                        </p:attrNameLst>
                                      </p:cBhvr>
                                      <p:to>
                                        <p:strVal val="visible"/>
                                      </p:to>
                                    </p:set>
                                    <p:anim calcmode="lin" valueType="num">
                                      <p:cBhvr additive="base">
                                        <p:cTn id="12" dur="500" fill="hold"/>
                                        <p:tgtEl>
                                          <p:spTgt spid="9219"/>
                                        </p:tgtEl>
                                        <p:attrNameLst>
                                          <p:attrName>ppt_x</p:attrName>
                                        </p:attrNameLst>
                                      </p:cBhvr>
                                      <p:tavLst>
                                        <p:tav tm="0">
                                          <p:val>
                                            <p:strVal val="#ppt_x"/>
                                          </p:val>
                                        </p:tav>
                                        <p:tav tm="100000">
                                          <p:val>
                                            <p:strVal val="#ppt_x"/>
                                          </p:val>
                                        </p:tav>
                                      </p:tavLst>
                                    </p:anim>
                                    <p:anim calcmode="lin" valueType="num">
                                      <p:cBhvr additive="base">
                                        <p:cTn id="13" dur="500" fill="hold"/>
                                        <p:tgtEl>
                                          <p:spTgt spid="92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221"/>
                                        </p:tgtEl>
                                        <p:attrNameLst>
                                          <p:attrName>style.visibility</p:attrName>
                                        </p:attrNameLst>
                                      </p:cBhvr>
                                      <p:to>
                                        <p:strVal val="visible"/>
                                      </p:to>
                                    </p:set>
                                    <p:anim calcmode="lin" valueType="num">
                                      <p:cBhvr additive="base">
                                        <p:cTn id="17" dur="500" fill="hold"/>
                                        <p:tgtEl>
                                          <p:spTgt spid="9221"/>
                                        </p:tgtEl>
                                        <p:attrNameLst>
                                          <p:attrName>ppt_x</p:attrName>
                                        </p:attrNameLst>
                                      </p:cBhvr>
                                      <p:tavLst>
                                        <p:tav tm="0">
                                          <p:val>
                                            <p:strVal val="#ppt_x"/>
                                          </p:val>
                                        </p:tav>
                                        <p:tav tm="100000">
                                          <p:val>
                                            <p:strVal val="#ppt_x"/>
                                          </p:val>
                                        </p:tav>
                                      </p:tavLst>
                                    </p:anim>
                                    <p:anim calcmode="lin" valueType="num">
                                      <p:cBhvr additive="base">
                                        <p:cTn id="1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Прямоугольник 2"/>
          <p:cNvSpPr/>
          <p:nvPr/>
        </p:nvSpPr>
        <p:spPr>
          <a:xfrm>
            <a:off x="2700338" y="620713"/>
            <a:ext cx="4572000" cy="646112"/>
          </a:xfrm>
          <a:prstGeom prst="rect">
            <a:avLst/>
          </a:prstGeom>
          <a:noFill/>
          <a:ln w="9525">
            <a:noFill/>
          </a:ln>
        </p:spPr>
        <p:txBody>
          <a:bodyPr>
            <a:spAutoFit/>
          </a:bodyPr>
          <a:lstStyle>
            <a:lvl1pPr marL="34163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168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173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5989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gn="ctr" defTabSz="913130" eaLnBrk="1" hangingPunct="1">
              <a:spcBef>
                <a:spcPct val="0"/>
              </a:spcBef>
              <a:buFontTx/>
              <a:buNone/>
            </a:pPr>
            <a:r>
              <a:rPr lang="ru-RU" altLang="ru-RU" sz="1800" b="1" dirty="0">
                <a:latin typeface="Times New Roman" panose="02020603050405020304" pitchFamily="18" charset="0"/>
                <a:cs typeface="Times New Roman" panose="02020603050405020304" pitchFamily="18" charset="0"/>
              </a:rPr>
              <a:t>О мужестве прадедушки свидетельствуют его награды, ордена и медали:</a:t>
            </a:r>
            <a:endParaRPr lang="ru-RU" altLang="ru-RU" sz="1800" b="1" dirty="0">
              <a:latin typeface="Times New Roman" panose="02020603050405020304" pitchFamily="18" charset="0"/>
              <a:ea typeface="Times New Roman" panose="02020603050405020304" pitchFamily="18" charset="0"/>
            </a:endParaRPr>
          </a:p>
        </p:txBody>
      </p:sp>
      <p:pic>
        <p:nvPicPr>
          <p:cNvPr id="10243" name="Picture 3"/>
          <p:cNvPicPr>
            <a:picLocks noChangeAspect="1"/>
          </p:cNvPicPr>
          <p:nvPr/>
        </p:nvPicPr>
        <p:blipFill>
          <a:blip r:embed="rId1"/>
          <a:stretch>
            <a:fillRect/>
          </a:stretch>
        </p:blipFill>
        <p:spPr>
          <a:xfrm>
            <a:off x="1403350" y="1700213"/>
            <a:ext cx="2989263" cy="3984625"/>
          </a:xfrm>
          <a:prstGeom prst="rect">
            <a:avLst/>
          </a:prstGeom>
          <a:noFill/>
          <a:ln w="9525">
            <a:noFill/>
          </a:ln>
        </p:spPr>
      </p:pic>
      <p:pic>
        <p:nvPicPr>
          <p:cNvPr id="10244" name="Picture 4"/>
          <p:cNvPicPr>
            <a:picLocks noChangeAspect="1"/>
          </p:cNvPicPr>
          <p:nvPr/>
        </p:nvPicPr>
        <p:blipFill>
          <a:blip r:embed="rId2"/>
          <a:stretch>
            <a:fillRect/>
          </a:stretch>
        </p:blipFill>
        <p:spPr>
          <a:xfrm>
            <a:off x="4859338" y="1676400"/>
            <a:ext cx="3025775" cy="4008438"/>
          </a:xfrm>
          <a:prstGeom prst="rect">
            <a:avLst/>
          </a:prstGeom>
          <a:noFill/>
          <a:ln w="9525">
            <a:noFill/>
          </a:ln>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1000"/>
                                        <p:tgtEl>
                                          <p:spTgt spid="10243"/>
                                        </p:tgtEl>
                                      </p:cBhvr>
                                    </p:animEffect>
                                    <p:anim calcmode="lin" valueType="num">
                                      <p:cBhvr>
                                        <p:cTn id="8" dur="1000" fill="hold"/>
                                        <p:tgtEl>
                                          <p:spTgt spid="10243"/>
                                        </p:tgtEl>
                                        <p:attrNameLst>
                                          <p:attrName>ppt_x</p:attrName>
                                        </p:attrNameLst>
                                      </p:cBhvr>
                                      <p:tavLst>
                                        <p:tav tm="0">
                                          <p:val>
                                            <p:strVal val="#ppt_x"/>
                                          </p:val>
                                        </p:tav>
                                        <p:tav tm="100000">
                                          <p:val>
                                            <p:strVal val="#ppt_x"/>
                                          </p:val>
                                        </p:tav>
                                      </p:tavLst>
                                    </p:anim>
                                    <p:anim calcmode="lin" valueType="num">
                                      <p:cBhvr>
                                        <p:cTn id="9" dur="1000" fill="hold"/>
                                        <p:tgtEl>
                                          <p:spTgt spid="102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244"/>
                                        </p:tgtEl>
                                        <p:attrNameLst>
                                          <p:attrName>style.visibility</p:attrName>
                                        </p:attrNameLst>
                                      </p:cBhvr>
                                      <p:to>
                                        <p:strVal val="visible"/>
                                      </p:to>
                                    </p:set>
                                    <p:animEffect transition="in" filter="fade">
                                      <p:cBhvr>
                                        <p:cTn id="13" dur="1000"/>
                                        <p:tgtEl>
                                          <p:spTgt spid="10244"/>
                                        </p:tgtEl>
                                      </p:cBhvr>
                                    </p:animEffect>
                                    <p:anim calcmode="lin" valueType="num">
                                      <p:cBhvr>
                                        <p:cTn id="14" dur="1000" fill="hold"/>
                                        <p:tgtEl>
                                          <p:spTgt spid="10244"/>
                                        </p:tgtEl>
                                        <p:attrNameLst>
                                          <p:attrName>ppt_x</p:attrName>
                                        </p:attrNameLst>
                                      </p:cBhvr>
                                      <p:tavLst>
                                        <p:tav tm="0">
                                          <p:val>
                                            <p:strVal val="#ppt_x"/>
                                          </p:val>
                                        </p:tav>
                                        <p:tav tm="100000">
                                          <p:val>
                                            <p:strVal val="#ppt_x"/>
                                          </p:val>
                                        </p:tav>
                                      </p:tavLst>
                                    </p:anim>
                                    <p:anim calcmode="lin" valueType="num">
                                      <p:cBhvr>
                                        <p:cTn id="15" dur="1000" fill="hold"/>
                                        <p:tgtEl>
                                          <p:spTgt spid="102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4025</Words>
  <Application>WPS Presentation</Application>
  <PresentationFormat>Экран (4:3)</PresentationFormat>
  <Paragraphs>62</Paragraphs>
  <Slides>22</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Arial</vt:lpstr>
      <vt:lpstr>SimSun</vt:lpstr>
      <vt:lpstr>Wingdings</vt:lpstr>
      <vt:lpstr>Calibri</vt:lpstr>
      <vt:lpstr>Times New Roman</vt:lpstr>
      <vt:lpstr>Microsoft YaHei</vt:lpstr>
      <vt:lpstr>Arial Unicode MS</vt:lpstr>
      <vt:lpstr>Тема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user1</dc:creator>
  <cp:lastModifiedBy>экзамен</cp:lastModifiedBy>
  <cp:revision>56</cp:revision>
  <dcterms:created xsi:type="dcterms:W3CDTF">2012-02-20T04:45:00Z</dcterms:created>
  <dcterms:modified xsi:type="dcterms:W3CDTF">2024-03-25T03:37:43Z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F9E9EA9AE95847C2BBE8C466EE3B8B3B</vt:lpwstr>
  </property>
  <property fmtid="{D5CDD505-2E9C-101B-9397-08002B2CF9AE}" pid="3" name="KSOProductBuildVer">
    <vt:lpwstr>1049-11.2.0.11536</vt:lpwstr>
  </property>
</Properties>
</file>